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7" r:id="rId4"/>
    <p:sldId id="268" r:id="rId5"/>
    <p:sldId id="269" r:id="rId6"/>
    <p:sldId id="26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23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se kohatäid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Kuupäeva kohatäid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ADAB19-43A6-4332-ABFE-CF70A3E60251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4" name="Slaidi pildi kohatä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ärkmete kohatäid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t-EE"/>
              <a:t>Redigeerige juhteksemplari tekstilaade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/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D34911-5688-4AB3-8789-02ABD8A22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861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itelslaid_Siniseg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E4E0E319-FFBE-47D0-95D5-D04D29C135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1524" y="771524"/>
            <a:ext cx="10036175" cy="930277"/>
          </a:xfrm>
        </p:spPr>
        <p:txBody>
          <a:bodyPr anchor="t" anchorCtr="0"/>
          <a:lstStyle>
            <a:lvl1pPr algn="l">
              <a:defRPr sz="5100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Tiitelleht</a:t>
            </a:r>
            <a:r>
              <a:rPr lang="en-US" dirty="0"/>
              <a:t>. Sinise </a:t>
            </a:r>
            <a:r>
              <a:rPr lang="en-US" dirty="0" err="1"/>
              <a:t>taustaga</a:t>
            </a:r>
            <a:endParaRPr lang="en-US" dirty="0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D5B7C995-8638-431B-8976-87A5DB5DFB4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71524" y="3428999"/>
            <a:ext cx="5172076" cy="1550987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Alampealkiri</a:t>
            </a:r>
            <a:r>
              <a:rPr lang="en-US" dirty="0"/>
              <a:t>. Seda </a:t>
            </a:r>
            <a:r>
              <a:rPr lang="en-US" dirty="0" err="1"/>
              <a:t>rida</a:t>
            </a:r>
            <a:r>
              <a:rPr lang="en-US" dirty="0"/>
              <a:t> pole </a:t>
            </a:r>
            <a:r>
              <a:rPr lang="en-US" dirty="0" err="1"/>
              <a:t>alati</a:t>
            </a:r>
            <a:r>
              <a:rPr lang="en-US" dirty="0"/>
              <a:t> </a:t>
            </a:r>
            <a:r>
              <a:rPr lang="en-US" dirty="0" err="1"/>
              <a:t>vaja</a:t>
            </a:r>
            <a:r>
              <a:rPr lang="en-US" dirty="0"/>
              <a:t> </a:t>
            </a:r>
            <a:r>
              <a:rPr lang="en-US" dirty="0" err="1"/>
              <a:t>kasutada</a:t>
            </a:r>
            <a:endParaRPr lang="en-US" dirty="0"/>
          </a:p>
        </p:txBody>
      </p:sp>
      <p:pic>
        <p:nvPicPr>
          <p:cNvPr id="25" name="Pilt 24">
            <a:extLst>
              <a:ext uri="{FF2B5EF4-FFF2-40B4-BE49-F238E27FC236}">
                <a16:creationId xmlns:a16="http://schemas.microsoft.com/office/drawing/2014/main" id="{D5D1DEEC-71E6-4E80-940D-49389F8D68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" y="5393280"/>
            <a:ext cx="3221832" cy="79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695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itelslaid_Hallig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E4E0E319-FFBE-47D0-95D5-D04D29C135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1524" y="771524"/>
            <a:ext cx="10036175" cy="930277"/>
          </a:xfrm>
        </p:spPr>
        <p:txBody>
          <a:bodyPr anchor="t" anchorCtr="0"/>
          <a:lstStyle>
            <a:lvl1pPr algn="l">
              <a:defRPr sz="5100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Tiitelleht</a:t>
            </a:r>
            <a:r>
              <a:rPr lang="en-US" dirty="0"/>
              <a:t>. </a:t>
            </a:r>
            <a:r>
              <a:rPr lang="en-US" dirty="0" err="1"/>
              <a:t>Halli</a:t>
            </a:r>
            <a:r>
              <a:rPr lang="en-US" dirty="0"/>
              <a:t> </a:t>
            </a:r>
            <a:r>
              <a:rPr lang="en-US" dirty="0" err="1"/>
              <a:t>taustaga</a:t>
            </a:r>
            <a:endParaRPr lang="en-US" dirty="0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D5B7C995-8638-431B-8976-87A5DB5DFB4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71524" y="3428999"/>
            <a:ext cx="5172076" cy="1550987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Alampealkiri</a:t>
            </a:r>
            <a:r>
              <a:rPr lang="en-US" dirty="0"/>
              <a:t>. Seda </a:t>
            </a:r>
            <a:r>
              <a:rPr lang="en-US" dirty="0" err="1"/>
              <a:t>rida</a:t>
            </a:r>
            <a:r>
              <a:rPr lang="en-US" dirty="0"/>
              <a:t> pole </a:t>
            </a:r>
            <a:r>
              <a:rPr lang="en-US" dirty="0" err="1"/>
              <a:t>alati</a:t>
            </a:r>
            <a:r>
              <a:rPr lang="en-US" dirty="0"/>
              <a:t> </a:t>
            </a:r>
            <a:r>
              <a:rPr lang="en-US" dirty="0" err="1"/>
              <a:t>vaja</a:t>
            </a:r>
            <a:r>
              <a:rPr lang="en-US" dirty="0"/>
              <a:t> </a:t>
            </a:r>
            <a:r>
              <a:rPr lang="en-US" dirty="0" err="1"/>
              <a:t>kasutada</a:t>
            </a:r>
            <a:endParaRPr lang="en-US" dirty="0"/>
          </a:p>
        </p:txBody>
      </p:sp>
      <p:pic>
        <p:nvPicPr>
          <p:cNvPr id="25" name="Pilt 24">
            <a:extLst>
              <a:ext uri="{FF2B5EF4-FFF2-40B4-BE49-F238E27FC236}">
                <a16:creationId xmlns:a16="http://schemas.microsoft.com/office/drawing/2014/main" id="{D5D1DEEC-71E6-4E80-940D-49389F8D68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" y="5393280"/>
            <a:ext cx="3221832" cy="79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327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itelslaid_Roheliseg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E4E0E319-FFBE-47D0-95D5-D04D29C135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1524" y="771524"/>
            <a:ext cx="10036175" cy="930277"/>
          </a:xfrm>
        </p:spPr>
        <p:txBody>
          <a:bodyPr anchor="t" anchorCtr="0"/>
          <a:lstStyle>
            <a:lvl1pPr algn="l">
              <a:defRPr sz="5100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Tiitelleht</a:t>
            </a:r>
            <a:r>
              <a:rPr lang="en-US" dirty="0"/>
              <a:t>. </a:t>
            </a:r>
            <a:r>
              <a:rPr lang="en-US" dirty="0" err="1"/>
              <a:t>Rohelise</a:t>
            </a:r>
            <a:r>
              <a:rPr lang="en-US" dirty="0"/>
              <a:t> </a:t>
            </a:r>
            <a:r>
              <a:rPr lang="en-US" dirty="0" err="1"/>
              <a:t>taustaga</a:t>
            </a:r>
            <a:endParaRPr lang="en-US" dirty="0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D5B7C995-8638-431B-8976-87A5DB5DFB4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71524" y="3428999"/>
            <a:ext cx="5172076" cy="1550987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Alampealkiri</a:t>
            </a:r>
            <a:r>
              <a:rPr lang="en-US" dirty="0"/>
              <a:t>. Seda </a:t>
            </a:r>
            <a:r>
              <a:rPr lang="en-US" dirty="0" err="1"/>
              <a:t>rida</a:t>
            </a:r>
            <a:r>
              <a:rPr lang="en-US" dirty="0"/>
              <a:t> pole </a:t>
            </a:r>
            <a:r>
              <a:rPr lang="en-US" dirty="0" err="1"/>
              <a:t>alati</a:t>
            </a:r>
            <a:r>
              <a:rPr lang="en-US" dirty="0"/>
              <a:t> </a:t>
            </a:r>
            <a:r>
              <a:rPr lang="en-US" dirty="0" err="1"/>
              <a:t>vaja</a:t>
            </a:r>
            <a:r>
              <a:rPr lang="en-US" dirty="0"/>
              <a:t> </a:t>
            </a:r>
            <a:r>
              <a:rPr lang="en-US" dirty="0" err="1"/>
              <a:t>kasutada</a:t>
            </a:r>
            <a:endParaRPr lang="en-US" dirty="0"/>
          </a:p>
        </p:txBody>
      </p:sp>
      <p:pic>
        <p:nvPicPr>
          <p:cNvPr id="25" name="Pilt 24">
            <a:extLst>
              <a:ext uri="{FF2B5EF4-FFF2-40B4-BE49-F238E27FC236}">
                <a16:creationId xmlns:a16="http://schemas.microsoft.com/office/drawing/2014/main" id="{D5D1DEEC-71E6-4E80-940D-49389F8D68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" y="5393280"/>
            <a:ext cx="3221832" cy="79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398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itelslaid_Kollaseg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E4E0E319-FFBE-47D0-95D5-D04D29C135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1524" y="771524"/>
            <a:ext cx="10036175" cy="930277"/>
          </a:xfrm>
        </p:spPr>
        <p:txBody>
          <a:bodyPr anchor="t" anchorCtr="0"/>
          <a:lstStyle>
            <a:lvl1pPr algn="l">
              <a:defRPr sz="5100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Tiitelleht</a:t>
            </a:r>
            <a:r>
              <a:rPr lang="en-US" dirty="0"/>
              <a:t>. </a:t>
            </a:r>
            <a:r>
              <a:rPr lang="en-US" dirty="0" err="1"/>
              <a:t>Kollase</a:t>
            </a:r>
            <a:r>
              <a:rPr lang="en-US" dirty="0"/>
              <a:t> </a:t>
            </a:r>
            <a:r>
              <a:rPr lang="en-US" dirty="0" err="1"/>
              <a:t>taustaga</a:t>
            </a:r>
            <a:endParaRPr lang="en-US" dirty="0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D5B7C995-8638-431B-8976-87A5DB5DFB4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71524" y="3428999"/>
            <a:ext cx="5172076" cy="1550987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Alampealkiri</a:t>
            </a:r>
            <a:r>
              <a:rPr lang="en-US" dirty="0"/>
              <a:t>. Seda </a:t>
            </a:r>
            <a:r>
              <a:rPr lang="en-US" dirty="0" err="1"/>
              <a:t>rida</a:t>
            </a:r>
            <a:r>
              <a:rPr lang="en-US" dirty="0"/>
              <a:t> pole </a:t>
            </a:r>
            <a:r>
              <a:rPr lang="en-US" dirty="0" err="1"/>
              <a:t>alati</a:t>
            </a:r>
            <a:r>
              <a:rPr lang="en-US" dirty="0"/>
              <a:t> </a:t>
            </a:r>
            <a:r>
              <a:rPr lang="en-US" dirty="0" err="1"/>
              <a:t>vaja</a:t>
            </a:r>
            <a:r>
              <a:rPr lang="en-US" dirty="0"/>
              <a:t> </a:t>
            </a:r>
            <a:r>
              <a:rPr lang="en-US" dirty="0" err="1"/>
              <a:t>kasutada</a:t>
            </a:r>
            <a:endParaRPr lang="en-US" dirty="0"/>
          </a:p>
        </p:txBody>
      </p:sp>
      <p:pic>
        <p:nvPicPr>
          <p:cNvPr id="25" name="Pilt 24">
            <a:extLst>
              <a:ext uri="{FF2B5EF4-FFF2-40B4-BE49-F238E27FC236}">
                <a16:creationId xmlns:a16="http://schemas.microsoft.com/office/drawing/2014/main" id="{D5D1DEEC-71E6-4E80-940D-49389F8D68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" y="5393280"/>
            <a:ext cx="3221832" cy="79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107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itelslaid_Punaseg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E4E0E319-FFBE-47D0-95D5-D04D29C135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1524" y="771524"/>
            <a:ext cx="10036175" cy="930277"/>
          </a:xfrm>
        </p:spPr>
        <p:txBody>
          <a:bodyPr anchor="t" anchorCtr="0"/>
          <a:lstStyle>
            <a:lvl1pPr algn="l">
              <a:defRPr sz="5100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Tiitelleht</a:t>
            </a:r>
            <a:r>
              <a:rPr lang="en-US" dirty="0"/>
              <a:t>. </a:t>
            </a:r>
            <a:r>
              <a:rPr lang="en-US" dirty="0" err="1"/>
              <a:t>Punase</a:t>
            </a:r>
            <a:r>
              <a:rPr lang="en-US" dirty="0"/>
              <a:t> </a:t>
            </a:r>
            <a:r>
              <a:rPr lang="en-US" dirty="0" err="1"/>
              <a:t>taustaga</a:t>
            </a:r>
            <a:endParaRPr lang="en-US" dirty="0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D5B7C995-8638-431B-8976-87A5DB5DFB4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71524" y="3428999"/>
            <a:ext cx="5172076" cy="1550987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Alampealkiri</a:t>
            </a:r>
            <a:r>
              <a:rPr lang="en-US" dirty="0"/>
              <a:t>. Seda </a:t>
            </a:r>
            <a:r>
              <a:rPr lang="en-US" dirty="0" err="1"/>
              <a:t>rida</a:t>
            </a:r>
            <a:r>
              <a:rPr lang="en-US" dirty="0"/>
              <a:t> pole </a:t>
            </a:r>
            <a:r>
              <a:rPr lang="en-US" dirty="0" err="1"/>
              <a:t>alati</a:t>
            </a:r>
            <a:r>
              <a:rPr lang="en-US" dirty="0"/>
              <a:t> </a:t>
            </a:r>
            <a:r>
              <a:rPr lang="en-US" dirty="0" err="1"/>
              <a:t>vaja</a:t>
            </a:r>
            <a:r>
              <a:rPr lang="en-US" dirty="0"/>
              <a:t> </a:t>
            </a:r>
            <a:r>
              <a:rPr lang="en-US" dirty="0" err="1"/>
              <a:t>kasutada</a:t>
            </a:r>
            <a:endParaRPr lang="en-US" dirty="0"/>
          </a:p>
        </p:txBody>
      </p:sp>
      <p:pic>
        <p:nvPicPr>
          <p:cNvPr id="25" name="Pilt 24">
            <a:extLst>
              <a:ext uri="{FF2B5EF4-FFF2-40B4-BE49-F238E27FC236}">
                <a16:creationId xmlns:a16="http://schemas.microsoft.com/office/drawing/2014/main" id="{D5D1DEEC-71E6-4E80-940D-49389F8D68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" y="5393280"/>
            <a:ext cx="3221832" cy="79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583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itelslaid_Fotog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ldi kohatäide 5">
            <a:extLst>
              <a:ext uri="{FF2B5EF4-FFF2-40B4-BE49-F238E27FC236}">
                <a16:creationId xmlns:a16="http://schemas.microsoft.com/office/drawing/2014/main" id="{ACACD6EB-E413-418C-8F02-E19C6AD2031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E4E0E319-FFBE-47D0-95D5-D04D29C135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1524" y="771524"/>
            <a:ext cx="10036175" cy="930277"/>
          </a:xfrm>
        </p:spPr>
        <p:txBody>
          <a:bodyPr anchor="t" anchorCtr="0"/>
          <a:lstStyle>
            <a:lvl1pPr algn="l">
              <a:defRPr sz="5100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Tiitelleht</a:t>
            </a:r>
            <a:r>
              <a:rPr lang="en-US" dirty="0"/>
              <a:t>. </a:t>
            </a:r>
            <a:r>
              <a:rPr lang="en-US" dirty="0" err="1"/>
              <a:t>Punase</a:t>
            </a:r>
            <a:r>
              <a:rPr lang="en-US" dirty="0"/>
              <a:t> </a:t>
            </a:r>
            <a:r>
              <a:rPr lang="en-US" dirty="0" err="1"/>
              <a:t>taustaga</a:t>
            </a:r>
            <a:endParaRPr lang="en-US" dirty="0"/>
          </a:p>
        </p:txBody>
      </p:sp>
      <p:pic>
        <p:nvPicPr>
          <p:cNvPr id="25" name="Pilt 24">
            <a:extLst>
              <a:ext uri="{FF2B5EF4-FFF2-40B4-BE49-F238E27FC236}">
                <a16:creationId xmlns:a16="http://schemas.microsoft.com/office/drawing/2014/main" id="{D5D1DEEC-71E6-4E80-940D-49389F8D68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" y="5393280"/>
            <a:ext cx="3221832" cy="79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143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itelslaid_Mustrig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E4E0E319-FFBE-47D0-95D5-D04D29C135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1525" y="771524"/>
            <a:ext cx="4781550" cy="930277"/>
          </a:xfrm>
        </p:spPr>
        <p:txBody>
          <a:bodyPr anchor="t" anchorCtr="0"/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fi-FI" dirty="0" err="1"/>
              <a:t>Tiitelleht</a:t>
            </a:r>
            <a:r>
              <a:rPr lang="fi-FI" dirty="0"/>
              <a:t>. </a:t>
            </a:r>
            <a:r>
              <a:rPr lang="fi-FI" dirty="0" err="1"/>
              <a:t>Mustritaustaga</a:t>
            </a:r>
            <a:r>
              <a:rPr lang="fi-FI" dirty="0"/>
              <a:t>, </a:t>
            </a:r>
            <a:r>
              <a:rPr lang="fi-FI" dirty="0" err="1"/>
              <a:t>Sel</a:t>
            </a:r>
            <a:r>
              <a:rPr lang="fi-FI" dirty="0"/>
              <a:t>  </a:t>
            </a:r>
            <a:r>
              <a:rPr lang="fi-FI" dirty="0" err="1"/>
              <a:t>juhul</a:t>
            </a:r>
            <a:r>
              <a:rPr lang="fi-FI" dirty="0"/>
              <a:t> on </a:t>
            </a:r>
            <a:r>
              <a:rPr lang="fi-FI" dirty="0" err="1"/>
              <a:t>pealkiri</a:t>
            </a:r>
            <a:r>
              <a:rPr lang="fi-FI" dirty="0"/>
              <a:t> </a:t>
            </a:r>
            <a:r>
              <a:rPr lang="fi-FI" dirty="0" err="1"/>
              <a:t>väiksem</a:t>
            </a:r>
            <a:endParaRPr lang="en-US" dirty="0"/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B5D8F8AD-511C-4C05-96FC-042028E94BE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71525" y="5392738"/>
            <a:ext cx="3222625" cy="793750"/>
            <a:chOff x="486" y="3397"/>
            <a:chExt cx="2030" cy="500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4D5AD7D9-6BF8-4863-BD64-0C30BE939E83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86" y="3397"/>
              <a:ext cx="2030" cy="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D38D07EF-F8E8-4365-8C41-A05936EE2E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12" y="3462"/>
              <a:ext cx="289" cy="374"/>
            </a:xfrm>
            <a:custGeom>
              <a:avLst/>
              <a:gdLst>
                <a:gd name="T0" fmla="*/ 289 w 289"/>
                <a:gd name="T1" fmla="*/ 64 h 374"/>
                <a:gd name="T2" fmla="*/ 180 w 289"/>
                <a:gd name="T3" fmla="*/ 64 h 374"/>
                <a:gd name="T4" fmla="*/ 180 w 289"/>
                <a:gd name="T5" fmla="*/ 374 h 374"/>
                <a:gd name="T6" fmla="*/ 107 w 289"/>
                <a:gd name="T7" fmla="*/ 374 h 374"/>
                <a:gd name="T8" fmla="*/ 107 w 289"/>
                <a:gd name="T9" fmla="*/ 64 h 374"/>
                <a:gd name="T10" fmla="*/ 0 w 289"/>
                <a:gd name="T11" fmla="*/ 64 h 374"/>
                <a:gd name="T12" fmla="*/ 0 w 289"/>
                <a:gd name="T13" fmla="*/ 0 h 374"/>
                <a:gd name="T14" fmla="*/ 289 w 289"/>
                <a:gd name="T15" fmla="*/ 0 h 374"/>
                <a:gd name="T16" fmla="*/ 289 w 289"/>
                <a:gd name="T17" fmla="*/ 64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9" h="374">
                  <a:moveTo>
                    <a:pt x="289" y="64"/>
                  </a:moveTo>
                  <a:lnTo>
                    <a:pt x="180" y="64"/>
                  </a:lnTo>
                  <a:lnTo>
                    <a:pt x="180" y="374"/>
                  </a:lnTo>
                  <a:lnTo>
                    <a:pt x="107" y="374"/>
                  </a:lnTo>
                  <a:lnTo>
                    <a:pt x="107" y="64"/>
                  </a:lnTo>
                  <a:lnTo>
                    <a:pt x="0" y="64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89" y="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C3273456-3539-4AAD-B7B9-5B199A5330D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72" y="3555"/>
              <a:ext cx="240" cy="289"/>
            </a:xfrm>
            <a:custGeom>
              <a:avLst/>
              <a:gdLst>
                <a:gd name="T0" fmla="*/ 83 w 83"/>
                <a:gd name="T1" fmla="*/ 34 h 99"/>
                <a:gd name="T2" fmla="*/ 83 w 83"/>
                <a:gd name="T3" fmla="*/ 96 h 99"/>
                <a:gd name="T4" fmla="*/ 62 w 83"/>
                <a:gd name="T5" fmla="*/ 96 h 99"/>
                <a:gd name="T6" fmla="*/ 62 w 83"/>
                <a:gd name="T7" fmla="*/ 86 h 99"/>
                <a:gd name="T8" fmla="*/ 32 w 83"/>
                <a:gd name="T9" fmla="*/ 99 h 99"/>
                <a:gd name="T10" fmla="*/ 0 w 83"/>
                <a:gd name="T11" fmla="*/ 72 h 99"/>
                <a:gd name="T12" fmla="*/ 39 w 83"/>
                <a:gd name="T13" fmla="*/ 40 h 99"/>
                <a:gd name="T14" fmla="*/ 61 w 83"/>
                <a:gd name="T15" fmla="*/ 36 h 99"/>
                <a:gd name="T16" fmla="*/ 61 w 83"/>
                <a:gd name="T17" fmla="*/ 34 h 99"/>
                <a:gd name="T18" fmla="*/ 44 w 83"/>
                <a:gd name="T19" fmla="*/ 20 h 99"/>
                <a:gd name="T20" fmla="*/ 29 w 83"/>
                <a:gd name="T21" fmla="*/ 23 h 99"/>
                <a:gd name="T22" fmla="*/ 15 w 83"/>
                <a:gd name="T23" fmla="*/ 35 h 99"/>
                <a:gd name="T24" fmla="*/ 0 w 83"/>
                <a:gd name="T25" fmla="*/ 21 h 99"/>
                <a:gd name="T26" fmla="*/ 43 w 83"/>
                <a:gd name="T27" fmla="*/ 1 h 99"/>
                <a:gd name="T28" fmla="*/ 83 w 83"/>
                <a:gd name="T29" fmla="*/ 34 h 99"/>
                <a:gd name="T30" fmla="*/ 61 w 83"/>
                <a:gd name="T31" fmla="*/ 58 h 99"/>
                <a:gd name="T32" fmla="*/ 61 w 83"/>
                <a:gd name="T33" fmla="*/ 53 h 99"/>
                <a:gd name="T34" fmla="*/ 45 w 83"/>
                <a:gd name="T35" fmla="*/ 56 h 99"/>
                <a:gd name="T36" fmla="*/ 22 w 83"/>
                <a:gd name="T37" fmla="*/ 71 h 99"/>
                <a:gd name="T38" fmla="*/ 36 w 83"/>
                <a:gd name="T39" fmla="*/ 80 h 99"/>
                <a:gd name="T40" fmla="*/ 61 w 83"/>
                <a:gd name="T41" fmla="*/ 5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3" h="99">
                  <a:moveTo>
                    <a:pt x="83" y="34"/>
                  </a:moveTo>
                  <a:cubicBezTo>
                    <a:pt x="83" y="96"/>
                    <a:pt x="83" y="96"/>
                    <a:pt x="83" y="96"/>
                  </a:cubicBezTo>
                  <a:cubicBezTo>
                    <a:pt x="62" y="96"/>
                    <a:pt x="62" y="96"/>
                    <a:pt x="62" y="9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56" y="94"/>
                    <a:pt x="46" y="99"/>
                    <a:pt x="32" y="99"/>
                  </a:cubicBezTo>
                  <a:cubicBezTo>
                    <a:pt x="14" y="99"/>
                    <a:pt x="0" y="90"/>
                    <a:pt x="0" y="72"/>
                  </a:cubicBezTo>
                  <a:cubicBezTo>
                    <a:pt x="0" y="53"/>
                    <a:pt x="15" y="44"/>
                    <a:pt x="39" y="40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25"/>
                    <a:pt x="54" y="20"/>
                    <a:pt x="44" y="20"/>
                  </a:cubicBezTo>
                  <a:cubicBezTo>
                    <a:pt x="39" y="20"/>
                    <a:pt x="34" y="21"/>
                    <a:pt x="29" y="23"/>
                  </a:cubicBezTo>
                  <a:cubicBezTo>
                    <a:pt x="24" y="27"/>
                    <a:pt x="19" y="31"/>
                    <a:pt x="15" y="35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0" y="8"/>
                    <a:pt x="26" y="0"/>
                    <a:pt x="43" y="1"/>
                  </a:cubicBezTo>
                  <a:cubicBezTo>
                    <a:pt x="69" y="1"/>
                    <a:pt x="83" y="14"/>
                    <a:pt x="83" y="34"/>
                  </a:cubicBezTo>
                  <a:close/>
                  <a:moveTo>
                    <a:pt x="61" y="58"/>
                  </a:moveTo>
                  <a:cubicBezTo>
                    <a:pt x="61" y="53"/>
                    <a:pt x="61" y="53"/>
                    <a:pt x="61" y="53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30" y="59"/>
                    <a:pt x="22" y="63"/>
                    <a:pt x="22" y="71"/>
                  </a:cubicBezTo>
                  <a:cubicBezTo>
                    <a:pt x="22" y="77"/>
                    <a:pt x="28" y="80"/>
                    <a:pt x="36" y="80"/>
                  </a:cubicBezTo>
                  <a:cubicBezTo>
                    <a:pt x="50" y="80"/>
                    <a:pt x="61" y="73"/>
                    <a:pt x="61" y="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6A6B2527-E4EC-4DFC-A3A2-B6C740CDE7D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76" y="3462"/>
              <a:ext cx="67" cy="37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8">
              <a:extLst>
                <a:ext uri="{FF2B5EF4-FFF2-40B4-BE49-F238E27FC236}">
                  <a16:creationId xmlns:a16="http://schemas.microsoft.com/office/drawing/2014/main" id="{2FF579E4-9593-4C45-A11C-E7D97B42245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09" y="3462"/>
              <a:ext cx="67" cy="37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6574D4EE-0509-4A2D-8E2F-A78B7C98339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42" y="3462"/>
              <a:ext cx="67" cy="374"/>
            </a:xfrm>
            <a:custGeom>
              <a:avLst/>
              <a:gdLst>
                <a:gd name="T0" fmla="*/ 67 w 67"/>
                <a:gd name="T1" fmla="*/ 64 h 374"/>
                <a:gd name="T2" fmla="*/ 0 w 67"/>
                <a:gd name="T3" fmla="*/ 64 h 374"/>
                <a:gd name="T4" fmla="*/ 0 w 67"/>
                <a:gd name="T5" fmla="*/ 0 h 374"/>
                <a:gd name="T6" fmla="*/ 67 w 67"/>
                <a:gd name="T7" fmla="*/ 0 h 374"/>
                <a:gd name="T8" fmla="*/ 67 w 67"/>
                <a:gd name="T9" fmla="*/ 64 h 374"/>
                <a:gd name="T10" fmla="*/ 67 w 67"/>
                <a:gd name="T11" fmla="*/ 374 h 374"/>
                <a:gd name="T12" fmla="*/ 0 w 67"/>
                <a:gd name="T13" fmla="*/ 374 h 374"/>
                <a:gd name="T14" fmla="*/ 0 w 67"/>
                <a:gd name="T15" fmla="*/ 105 h 374"/>
                <a:gd name="T16" fmla="*/ 67 w 67"/>
                <a:gd name="T17" fmla="*/ 105 h 374"/>
                <a:gd name="T18" fmla="*/ 67 w 67"/>
                <a:gd name="T19" fmla="*/ 374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374">
                  <a:moveTo>
                    <a:pt x="67" y="64"/>
                  </a:moveTo>
                  <a:lnTo>
                    <a:pt x="0" y="64"/>
                  </a:lnTo>
                  <a:lnTo>
                    <a:pt x="0" y="0"/>
                  </a:lnTo>
                  <a:lnTo>
                    <a:pt x="67" y="0"/>
                  </a:lnTo>
                  <a:lnTo>
                    <a:pt x="67" y="64"/>
                  </a:lnTo>
                  <a:close/>
                  <a:moveTo>
                    <a:pt x="67" y="374"/>
                  </a:moveTo>
                  <a:lnTo>
                    <a:pt x="0" y="374"/>
                  </a:lnTo>
                  <a:lnTo>
                    <a:pt x="0" y="105"/>
                  </a:lnTo>
                  <a:lnTo>
                    <a:pt x="67" y="105"/>
                  </a:lnTo>
                  <a:lnTo>
                    <a:pt x="67" y="3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FF36D7E6-640E-4A83-8CF5-286186DB5C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75" y="3555"/>
              <a:ext cx="237" cy="281"/>
            </a:xfrm>
            <a:custGeom>
              <a:avLst/>
              <a:gdLst>
                <a:gd name="T0" fmla="*/ 82 w 82"/>
                <a:gd name="T1" fmla="*/ 33 h 96"/>
                <a:gd name="T2" fmla="*/ 82 w 82"/>
                <a:gd name="T3" fmla="*/ 96 h 96"/>
                <a:gd name="T4" fmla="*/ 59 w 82"/>
                <a:gd name="T5" fmla="*/ 96 h 96"/>
                <a:gd name="T6" fmla="*/ 59 w 82"/>
                <a:gd name="T7" fmla="*/ 40 h 96"/>
                <a:gd name="T8" fmla="*/ 42 w 82"/>
                <a:gd name="T9" fmla="*/ 21 h 96"/>
                <a:gd name="T10" fmla="*/ 23 w 82"/>
                <a:gd name="T11" fmla="*/ 39 h 96"/>
                <a:gd name="T12" fmla="*/ 23 w 82"/>
                <a:gd name="T13" fmla="*/ 40 h 96"/>
                <a:gd name="T14" fmla="*/ 23 w 82"/>
                <a:gd name="T15" fmla="*/ 96 h 96"/>
                <a:gd name="T16" fmla="*/ 0 w 82"/>
                <a:gd name="T17" fmla="*/ 96 h 96"/>
                <a:gd name="T18" fmla="*/ 0 w 82"/>
                <a:gd name="T19" fmla="*/ 4 h 96"/>
                <a:gd name="T20" fmla="*/ 22 w 82"/>
                <a:gd name="T21" fmla="*/ 4 h 96"/>
                <a:gd name="T22" fmla="*/ 22 w 82"/>
                <a:gd name="T23" fmla="*/ 14 h 96"/>
                <a:gd name="T24" fmla="*/ 49 w 82"/>
                <a:gd name="T25" fmla="*/ 1 h 96"/>
                <a:gd name="T26" fmla="*/ 82 w 82"/>
                <a:gd name="T27" fmla="*/ 3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96">
                  <a:moveTo>
                    <a:pt x="82" y="33"/>
                  </a:moveTo>
                  <a:cubicBezTo>
                    <a:pt x="82" y="96"/>
                    <a:pt x="82" y="96"/>
                    <a:pt x="82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28"/>
                    <a:pt x="53" y="21"/>
                    <a:pt x="42" y="21"/>
                  </a:cubicBezTo>
                  <a:cubicBezTo>
                    <a:pt x="32" y="21"/>
                    <a:pt x="23" y="29"/>
                    <a:pt x="23" y="39"/>
                  </a:cubicBezTo>
                  <a:cubicBezTo>
                    <a:pt x="23" y="39"/>
                    <a:pt x="23" y="40"/>
                    <a:pt x="23" y="40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8" y="5"/>
                    <a:pt x="38" y="0"/>
                    <a:pt x="49" y="1"/>
                  </a:cubicBezTo>
                  <a:cubicBezTo>
                    <a:pt x="70" y="1"/>
                    <a:pt x="82" y="13"/>
                    <a:pt x="82" y="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06FB6C73-C497-44D9-88C3-2C4BF22E619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76" y="3555"/>
              <a:ext cx="237" cy="281"/>
            </a:xfrm>
            <a:custGeom>
              <a:avLst/>
              <a:gdLst>
                <a:gd name="T0" fmla="*/ 82 w 82"/>
                <a:gd name="T1" fmla="*/ 33 h 96"/>
                <a:gd name="T2" fmla="*/ 82 w 82"/>
                <a:gd name="T3" fmla="*/ 96 h 96"/>
                <a:gd name="T4" fmla="*/ 59 w 82"/>
                <a:gd name="T5" fmla="*/ 96 h 96"/>
                <a:gd name="T6" fmla="*/ 59 w 82"/>
                <a:gd name="T7" fmla="*/ 40 h 96"/>
                <a:gd name="T8" fmla="*/ 42 w 82"/>
                <a:gd name="T9" fmla="*/ 21 h 96"/>
                <a:gd name="T10" fmla="*/ 23 w 82"/>
                <a:gd name="T11" fmla="*/ 39 h 96"/>
                <a:gd name="T12" fmla="*/ 23 w 82"/>
                <a:gd name="T13" fmla="*/ 40 h 96"/>
                <a:gd name="T14" fmla="*/ 23 w 82"/>
                <a:gd name="T15" fmla="*/ 96 h 96"/>
                <a:gd name="T16" fmla="*/ 0 w 82"/>
                <a:gd name="T17" fmla="*/ 96 h 96"/>
                <a:gd name="T18" fmla="*/ 0 w 82"/>
                <a:gd name="T19" fmla="*/ 4 h 96"/>
                <a:gd name="T20" fmla="*/ 22 w 82"/>
                <a:gd name="T21" fmla="*/ 4 h 96"/>
                <a:gd name="T22" fmla="*/ 22 w 82"/>
                <a:gd name="T23" fmla="*/ 14 h 96"/>
                <a:gd name="T24" fmla="*/ 49 w 82"/>
                <a:gd name="T25" fmla="*/ 1 h 96"/>
                <a:gd name="T26" fmla="*/ 82 w 82"/>
                <a:gd name="T27" fmla="*/ 3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96">
                  <a:moveTo>
                    <a:pt x="82" y="33"/>
                  </a:moveTo>
                  <a:cubicBezTo>
                    <a:pt x="82" y="96"/>
                    <a:pt x="82" y="96"/>
                    <a:pt x="82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28"/>
                    <a:pt x="53" y="21"/>
                    <a:pt x="42" y="21"/>
                  </a:cubicBezTo>
                  <a:cubicBezTo>
                    <a:pt x="32" y="21"/>
                    <a:pt x="23" y="29"/>
                    <a:pt x="23" y="39"/>
                  </a:cubicBezTo>
                  <a:cubicBezTo>
                    <a:pt x="23" y="39"/>
                    <a:pt x="23" y="40"/>
                    <a:pt x="23" y="40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8" y="5"/>
                    <a:pt x="38" y="0"/>
                    <a:pt x="49" y="1"/>
                  </a:cubicBezTo>
                  <a:cubicBezTo>
                    <a:pt x="70" y="1"/>
                    <a:pt x="82" y="13"/>
                    <a:pt x="82" y="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0DCBC183-669D-4524-9D66-F91E9410A97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6" y="3552"/>
              <a:ext cx="350" cy="100"/>
            </a:xfrm>
            <a:custGeom>
              <a:avLst/>
              <a:gdLst>
                <a:gd name="T0" fmla="*/ 91 w 121"/>
                <a:gd name="T1" fmla="*/ 15 h 34"/>
                <a:gd name="T2" fmla="*/ 53 w 121"/>
                <a:gd name="T3" fmla="*/ 3 h 34"/>
                <a:gd name="T4" fmla="*/ 0 w 121"/>
                <a:gd name="T5" fmla="*/ 3 h 34"/>
                <a:gd name="T6" fmla="*/ 0 w 121"/>
                <a:gd name="T7" fmla="*/ 23 h 34"/>
                <a:gd name="T8" fmla="*/ 80 w 121"/>
                <a:gd name="T9" fmla="*/ 19 h 34"/>
                <a:gd name="T10" fmla="*/ 121 w 121"/>
                <a:gd name="T11" fmla="*/ 34 h 34"/>
                <a:gd name="T12" fmla="*/ 121 w 121"/>
                <a:gd name="T13" fmla="*/ 19 h 34"/>
                <a:gd name="T14" fmla="*/ 91 w 121"/>
                <a:gd name="T15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34">
                  <a:moveTo>
                    <a:pt x="91" y="15"/>
                  </a:moveTo>
                  <a:cubicBezTo>
                    <a:pt x="76" y="11"/>
                    <a:pt x="69" y="6"/>
                    <a:pt x="53" y="3"/>
                  </a:cubicBezTo>
                  <a:cubicBezTo>
                    <a:pt x="36" y="0"/>
                    <a:pt x="20" y="1"/>
                    <a:pt x="0" y="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3" y="19"/>
                    <a:pt x="56" y="15"/>
                    <a:pt x="80" y="19"/>
                  </a:cubicBezTo>
                  <a:cubicBezTo>
                    <a:pt x="101" y="23"/>
                    <a:pt x="103" y="30"/>
                    <a:pt x="121" y="34"/>
                  </a:cubicBezTo>
                  <a:cubicBezTo>
                    <a:pt x="121" y="19"/>
                    <a:pt x="121" y="19"/>
                    <a:pt x="121" y="19"/>
                  </a:cubicBezTo>
                  <a:cubicBezTo>
                    <a:pt x="111" y="18"/>
                    <a:pt x="101" y="17"/>
                    <a:pt x="91" y="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A6FF893F-BD34-4666-AA87-C9F3E9CAE6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6" y="3652"/>
              <a:ext cx="350" cy="87"/>
            </a:xfrm>
            <a:custGeom>
              <a:avLst/>
              <a:gdLst>
                <a:gd name="T0" fmla="*/ 121 w 121"/>
                <a:gd name="T1" fmla="*/ 10 h 30"/>
                <a:gd name="T2" fmla="*/ 80 w 121"/>
                <a:gd name="T3" fmla="*/ 0 h 30"/>
                <a:gd name="T4" fmla="*/ 0 w 121"/>
                <a:gd name="T5" fmla="*/ 9 h 30"/>
                <a:gd name="T6" fmla="*/ 0 w 121"/>
                <a:gd name="T7" fmla="*/ 25 h 30"/>
                <a:gd name="T8" fmla="*/ 1 w 121"/>
                <a:gd name="T9" fmla="*/ 30 h 30"/>
                <a:gd name="T10" fmla="*/ 53 w 121"/>
                <a:gd name="T11" fmla="*/ 22 h 30"/>
                <a:gd name="T12" fmla="*/ 121 w 121"/>
                <a:gd name="T13" fmla="*/ 17 h 30"/>
                <a:gd name="T14" fmla="*/ 121 w 121"/>
                <a:gd name="T15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30">
                  <a:moveTo>
                    <a:pt x="121" y="10"/>
                  </a:moveTo>
                  <a:cubicBezTo>
                    <a:pt x="107" y="0"/>
                    <a:pt x="94" y="0"/>
                    <a:pt x="80" y="0"/>
                  </a:cubicBezTo>
                  <a:cubicBezTo>
                    <a:pt x="53" y="1"/>
                    <a:pt x="33" y="4"/>
                    <a:pt x="0" y="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0" y="29"/>
                    <a:pt x="1" y="30"/>
                  </a:cubicBezTo>
                  <a:cubicBezTo>
                    <a:pt x="24" y="26"/>
                    <a:pt x="44" y="23"/>
                    <a:pt x="53" y="22"/>
                  </a:cubicBezTo>
                  <a:cubicBezTo>
                    <a:pt x="77" y="18"/>
                    <a:pt x="103" y="14"/>
                    <a:pt x="121" y="17"/>
                  </a:cubicBezTo>
                  <a:lnTo>
                    <a:pt x="121" y="1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3F53CCAB-B3ED-46E5-AC9C-73449D2F68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3" y="3739"/>
              <a:ext cx="333" cy="158"/>
            </a:xfrm>
            <a:custGeom>
              <a:avLst/>
              <a:gdLst>
                <a:gd name="T0" fmla="*/ 0 w 115"/>
                <a:gd name="T1" fmla="*/ 17 h 54"/>
                <a:gd name="T2" fmla="*/ 4 w 115"/>
                <a:gd name="T3" fmla="*/ 23 h 54"/>
                <a:gd name="T4" fmla="*/ 55 w 115"/>
                <a:gd name="T5" fmla="*/ 54 h 54"/>
                <a:gd name="T6" fmla="*/ 55 w 115"/>
                <a:gd name="T7" fmla="*/ 54 h 54"/>
                <a:gd name="T8" fmla="*/ 106 w 115"/>
                <a:gd name="T9" fmla="*/ 23 h 54"/>
                <a:gd name="T10" fmla="*/ 112 w 115"/>
                <a:gd name="T11" fmla="*/ 12 h 54"/>
                <a:gd name="T12" fmla="*/ 115 w 115"/>
                <a:gd name="T13" fmla="*/ 2 h 54"/>
                <a:gd name="T14" fmla="*/ 115 w 115"/>
                <a:gd name="T15" fmla="*/ 0 h 54"/>
                <a:gd name="T16" fmla="*/ 0 w 115"/>
                <a:gd name="T17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54">
                  <a:moveTo>
                    <a:pt x="0" y="17"/>
                  </a:moveTo>
                  <a:cubicBezTo>
                    <a:pt x="1" y="19"/>
                    <a:pt x="3" y="21"/>
                    <a:pt x="4" y="23"/>
                  </a:cubicBezTo>
                  <a:cubicBezTo>
                    <a:pt x="17" y="40"/>
                    <a:pt x="54" y="53"/>
                    <a:pt x="55" y="54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6" y="53"/>
                    <a:pt x="92" y="40"/>
                    <a:pt x="106" y="23"/>
                  </a:cubicBezTo>
                  <a:cubicBezTo>
                    <a:pt x="108" y="20"/>
                    <a:pt x="111" y="16"/>
                    <a:pt x="112" y="12"/>
                  </a:cubicBezTo>
                  <a:cubicBezTo>
                    <a:pt x="113" y="9"/>
                    <a:pt x="114" y="6"/>
                    <a:pt x="115" y="2"/>
                  </a:cubicBezTo>
                  <a:cubicBezTo>
                    <a:pt x="115" y="2"/>
                    <a:pt x="115" y="1"/>
                    <a:pt x="115" y="0"/>
                  </a:cubicBezTo>
                  <a:cubicBezTo>
                    <a:pt x="111" y="0"/>
                    <a:pt x="3" y="17"/>
                    <a:pt x="0" y="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5DCFB7A0-D16C-428E-B801-D34D6C7DBA6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6" y="3470"/>
              <a:ext cx="350" cy="91"/>
            </a:xfrm>
            <a:custGeom>
              <a:avLst/>
              <a:gdLst>
                <a:gd name="T0" fmla="*/ 51 w 121"/>
                <a:gd name="T1" fmla="*/ 9 h 31"/>
                <a:gd name="T2" fmla="*/ 0 w 121"/>
                <a:gd name="T3" fmla="*/ 0 h 31"/>
                <a:gd name="T4" fmla="*/ 0 w 121"/>
                <a:gd name="T5" fmla="*/ 13 h 31"/>
                <a:gd name="T6" fmla="*/ 44 w 121"/>
                <a:gd name="T7" fmla="*/ 19 h 31"/>
                <a:gd name="T8" fmla="*/ 61 w 121"/>
                <a:gd name="T9" fmla="*/ 24 h 31"/>
                <a:gd name="T10" fmla="*/ 121 w 121"/>
                <a:gd name="T11" fmla="*/ 31 h 31"/>
                <a:gd name="T12" fmla="*/ 121 w 121"/>
                <a:gd name="T13" fmla="*/ 15 h 31"/>
                <a:gd name="T14" fmla="*/ 51 w 121"/>
                <a:gd name="T15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31">
                  <a:moveTo>
                    <a:pt x="51" y="9"/>
                  </a:moveTo>
                  <a:cubicBezTo>
                    <a:pt x="36" y="7"/>
                    <a:pt x="25" y="4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13"/>
                    <a:pt x="30" y="15"/>
                    <a:pt x="44" y="19"/>
                  </a:cubicBezTo>
                  <a:cubicBezTo>
                    <a:pt x="48" y="20"/>
                    <a:pt x="58" y="23"/>
                    <a:pt x="61" y="24"/>
                  </a:cubicBezTo>
                  <a:cubicBezTo>
                    <a:pt x="80" y="29"/>
                    <a:pt x="106" y="29"/>
                    <a:pt x="121" y="31"/>
                  </a:cubicBezTo>
                  <a:cubicBezTo>
                    <a:pt x="121" y="15"/>
                    <a:pt x="121" y="15"/>
                    <a:pt x="121" y="15"/>
                  </a:cubicBezTo>
                  <a:cubicBezTo>
                    <a:pt x="99" y="11"/>
                    <a:pt x="68" y="11"/>
                    <a:pt x="51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2CB57CC2-3829-4C8C-9FA4-8FA8C0FDB6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6" y="3400"/>
              <a:ext cx="350" cy="67"/>
            </a:xfrm>
            <a:custGeom>
              <a:avLst/>
              <a:gdLst>
                <a:gd name="T0" fmla="*/ 61 w 121"/>
                <a:gd name="T1" fmla="*/ 0 h 23"/>
                <a:gd name="T2" fmla="*/ 61 w 121"/>
                <a:gd name="T3" fmla="*/ 0 h 23"/>
                <a:gd name="T4" fmla="*/ 0 w 121"/>
                <a:gd name="T5" fmla="*/ 7 h 23"/>
                <a:gd name="T6" fmla="*/ 0 w 121"/>
                <a:gd name="T7" fmla="*/ 13 h 23"/>
                <a:gd name="T8" fmla="*/ 121 w 121"/>
                <a:gd name="T9" fmla="*/ 23 h 23"/>
                <a:gd name="T10" fmla="*/ 121 w 121"/>
                <a:gd name="T11" fmla="*/ 7 h 23"/>
                <a:gd name="T12" fmla="*/ 61 w 121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23">
                  <a:moveTo>
                    <a:pt x="61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40" y="0"/>
                    <a:pt x="20" y="2"/>
                    <a:pt x="0" y="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1" y="23"/>
                    <a:pt x="121" y="23"/>
                    <a:pt x="121" y="23"/>
                  </a:cubicBezTo>
                  <a:cubicBezTo>
                    <a:pt x="121" y="7"/>
                    <a:pt x="121" y="7"/>
                    <a:pt x="121" y="7"/>
                  </a:cubicBezTo>
                  <a:cubicBezTo>
                    <a:pt x="101" y="2"/>
                    <a:pt x="81" y="0"/>
                    <a:pt x="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1" name="Pilt 20">
            <a:extLst>
              <a:ext uri="{FF2B5EF4-FFF2-40B4-BE49-F238E27FC236}">
                <a16:creationId xmlns:a16="http://schemas.microsoft.com/office/drawing/2014/main" id="{CCCDF00E-96BF-4014-AC91-37CB184773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525" y="0"/>
            <a:ext cx="6096000" cy="661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719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23381020-7BFD-49ED-B5A5-430ECDD648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524" y="771524"/>
            <a:ext cx="10715625" cy="96440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Selline</a:t>
            </a:r>
            <a:r>
              <a:rPr lang="en-US" dirty="0"/>
              <a:t> on </a:t>
            </a:r>
            <a:r>
              <a:rPr lang="en-US" dirty="0" err="1"/>
              <a:t>tektiga</a:t>
            </a:r>
            <a:r>
              <a:rPr lang="en-US" dirty="0"/>
              <a:t> </a:t>
            </a:r>
            <a:r>
              <a:rPr lang="en-US" dirty="0" err="1"/>
              <a:t>lehekülg</a:t>
            </a:r>
            <a:endParaRPr lang="en-US" dirty="0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7B871770-08E3-4784-AE05-838735A73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100B9-F1AC-4BEB-8655-57D0A3575FDC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C1231241-89CB-4062-BD29-360675129A7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71524" y="6280625"/>
            <a:ext cx="1352551" cy="332502"/>
            <a:chOff x="486" y="3935"/>
            <a:chExt cx="960" cy="236"/>
          </a:xfrm>
        </p:grpSpPr>
        <p:sp>
          <p:nvSpPr>
            <p:cNvPr id="8" name="AutoShape 3">
              <a:extLst>
                <a:ext uri="{FF2B5EF4-FFF2-40B4-BE49-F238E27FC236}">
                  <a16:creationId xmlns:a16="http://schemas.microsoft.com/office/drawing/2014/main" id="{801CECDE-7AA5-40A9-ABEA-8381B28E67C5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86" y="3935"/>
              <a:ext cx="960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8B3430B1-252A-4966-AC2C-33D42BC204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6" y="4008"/>
              <a:ext cx="165" cy="47"/>
            </a:xfrm>
            <a:custGeom>
              <a:avLst/>
              <a:gdLst>
                <a:gd name="T0" fmla="*/ 91 w 121"/>
                <a:gd name="T1" fmla="*/ 15 h 34"/>
                <a:gd name="T2" fmla="*/ 53 w 121"/>
                <a:gd name="T3" fmla="*/ 3 h 34"/>
                <a:gd name="T4" fmla="*/ 0 w 121"/>
                <a:gd name="T5" fmla="*/ 3 h 34"/>
                <a:gd name="T6" fmla="*/ 0 w 121"/>
                <a:gd name="T7" fmla="*/ 23 h 34"/>
                <a:gd name="T8" fmla="*/ 80 w 121"/>
                <a:gd name="T9" fmla="*/ 19 h 34"/>
                <a:gd name="T10" fmla="*/ 121 w 121"/>
                <a:gd name="T11" fmla="*/ 34 h 34"/>
                <a:gd name="T12" fmla="*/ 121 w 121"/>
                <a:gd name="T13" fmla="*/ 19 h 34"/>
                <a:gd name="T14" fmla="*/ 91 w 121"/>
                <a:gd name="T15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34">
                  <a:moveTo>
                    <a:pt x="91" y="15"/>
                  </a:moveTo>
                  <a:cubicBezTo>
                    <a:pt x="76" y="11"/>
                    <a:pt x="69" y="6"/>
                    <a:pt x="53" y="3"/>
                  </a:cubicBezTo>
                  <a:cubicBezTo>
                    <a:pt x="36" y="0"/>
                    <a:pt x="20" y="1"/>
                    <a:pt x="0" y="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3" y="19"/>
                    <a:pt x="56" y="15"/>
                    <a:pt x="80" y="19"/>
                  </a:cubicBezTo>
                  <a:cubicBezTo>
                    <a:pt x="101" y="23"/>
                    <a:pt x="103" y="30"/>
                    <a:pt x="121" y="34"/>
                  </a:cubicBezTo>
                  <a:cubicBezTo>
                    <a:pt x="121" y="19"/>
                    <a:pt x="121" y="19"/>
                    <a:pt x="121" y="19"/>
                  </a:cubicBezTo>
                  <a:cubicBezTo>
                    <a:pt x="111" y="18"/>
                    <a:pt x="101" y="17"/>
                    <a:pt x="91" y="15"/>
                  </a:cubicBez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F178288A-4C1B-4023-A97B-8399165963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6" y="4055"/>
              <a:ext cx="165" cy="42"/>
            </a:xfrm>
            <a:custGeom>
              <a:avLst/>
              <a:gdLst>
                <a:gd name="T0" fmla="*/ 121 w 121"/>
                <a:gd name="T1" fmla="*/ 10 h 30"/>
                <a:gd name="T2" fmla="*/ 80 w 121"/>
                <a:gd name="T3" fmla="*/ 0 h 30"/>
                <a:gd name="T4" fmla="*/ 0 w 121"/>
                <a:gd name="T5" fmla="*/ 9 h 30"/>
                <a:gd name="T6" fmla="*/ 0 w 121"/>
                <a:gd name="T7" fmla="*/ 25 h 30"/>
                <a:gd name="T8" fmla="*/ 1 w 121"/>
                <a:gd name="T9" fmla="*/ 30 h 30"/>
                <a:gd name="T10" fmla="*/ 53 w 121"/>
                <a:gd name="T11" fmla="*/ 22 h 30"/>
                <a:gd name="T12" fmla="*/ 121 w 121"/>
                <a:gd name="T13" fmla="*/ 17 h 30"/>
                <a:gd name="T14" fmla="*/ 121 w 121"/>
                <a:gd name="T15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30">
                  <a:moveTo>
                    <a:pt x="121" y="10"/>
                  </a:moveTo>
                  <a:cubicBezTo>
                    <a:pt x="107" y="0"/>
                    <a:pt x="94" y="0"/>
                    <a:pt x="80" y="0"/>
                  </a:cubicBezTo>
                  <a:cubicBezTo>
                    <a:pt x="53" y="1"/>
                    <a:pt x="33" y="4"/>
                    <a:pt x="0" y="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0" y="29"/>
                    <a:pt x="1" y="30"/>
                  </a:cubicBezTo>
                  <a:cubicBezTo>
                    <a:pt x="24" y="26"/>
                    <a:pt x="44" y="23"/>
                    <a:pt x="53" y="22"/>
                  </a:cubicBezTo>
                  <a:cubicBezTo>
                    <a:pt x="77" y="18"/>
                    <a:pt x="103" y="14"/>
                    <a:pt x="121" y="17"/>
                  </a:cubicBezTo>
                  <a:lnTo>
                    <a:pt x="121" y="10"/>
                  </a:ln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C12E0970-FFE1-4F84-8F7E-D0428589D7D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4" y="4097"/>
              <a:ext cx="157" cy="74"/>
            </a:xfrm>
            <a:custGeom>
              <a:avLst/>
              <a:gdLst>
                <a:gd name="T0" fmla="*/ 0 w 115"/>
                <a:gd name="T1" fmla="*/ 17 h 54"/>
                <a:gd name="T2" fmla="*/ 4 w 115"/>
                <a:gd name="T3" fmla="*/ 23 h 54"/>
                <a:gd name="T4" fmla="*/ 55 w 115"/>
                <a:gd name="T5" fmla="*/ 54 h 54"/>
                <a:gd name="T6" fmla="*/ 55 w 115"/>
                <a:gd name="T7" fmla="*/ 54 h 54"/>
                <a:gd name="T8" fmla="*/ 106 w 115"/>
                <a:gd name="T9" fmla="*/ 23 h 54"/>
                <a:gd name="T10" fmla="*/ 112 w 115"/>
                <a:gd name="T11" fmla="*/ 12 h 54"/>
                <a:gd name="T12" fmla="*/ 115 w 115"/>
                <a:gd name="T13" fmla="*/ 2 h 54"/>
                <a:gd name="T14" fmla="*/ 115 w 115"/>
                <a:gd name="T15" fmla="*/ 0 h 54"/>
                <a:gd name="T16" fmla="*/ 0 w 115"/>
                <a:gd name="T17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54">
                  <a:moveTo>
                    <a:pt x="0" y="17"/>
                  </a:moveTo>
                  <a:cubicBezTo>
                    <a:pt x="1" y="19"/>
                    <a:pt x="3" y="21"/>
                    <a:pt x="4" y="23"/>
                  </a:cubicBezTo>
                  <a:cubicBezTo>
                    <a:pt x="17" y="40"/>
                    <a:pt x="54" y="53"/>
                    <a:pt x="55" y="54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6" y="53"/>
                    <a:pt x="92" y="40"/>
                    <a:pt x="106" y="23"/>
                  </a:cubicBezTo>
                  <a:cubicBezTo>
                    <a:pt x="108" y="20"/>
                    <a:pt x="111" y="16"/>
                    <a:pt x="112" y="12"/>
                  </a:cubicBezTo>
                  <a:cubicBezTo>
                    <a:pt x="113" y="9"/>
                    <a:pt x="114" y="6"/>
                    <a:pt x="115" y="2"/>
                  </a:cubicBezTo>
                  <a:cubicBezTo>
                    <a:pt x="115" y="2"/>
                    <a:pt x="115" y="1"/>
                    <a:pt x="115" y="0"/>
                  </a:cubicBezTo>
                  <a:cubicBezTo>
                    <a:pt x="111" y="0"/>
                    <a:pt x="3" y="17"/>
                    <a:pt x="0" y="17"/>
                  </a:cubicBez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5B3BFE8C-536E-41BE-8BE2-228898B1686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6" y="3970"/>
              <a:ext cx="165" cy="42"/>
            </a:xfrm>
            <a:custGeom>
              <a:avLst/>
              <a:gdLst>
                <a:gd name="T0" fmla="*/ 51 w 121"/>
                <a:gd name="T1" fmla="*/ 9 h 31"/>
                <a:gd name="T2" fmla="*/ 0 w 121"/>
                <a:gd name="T3" fmla="*/ 0 h 31"/>
                <a:gd name="T4" fmla="*/ 0 w 121"/>
                <a:gd name="T5" fmla="*/ 13 h 31"/>
                <a:gd name="T6" fmla="*/ 44 w 121"/>
                <a:gd name="T7" fmla="*/ 19 h 31"/>
                <a:gd name="T8" fmla="*/ 61 w 121"/>
                <a:gd name="T9" fmla="*/ 24 h 31"/>
                <a:gd name="T10" fmla="*/ 121 w 121"/>
                <a:gd name="T11" fmla="*/ 31 h 31"/>
                <a:gd name="T12" fmla="*/ 121 w 121"/>
                <a:gd name="T13" fmla="*/ 15 h 31"/>
                <a:gd name="T14" fmla="*/ 51 w 121"/>
                <a:gd name="T15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31">
                  <a:moveTo>
                    <a:pt x="51" y="9"/>
                  </a:moveTo>
                  <a:cubicBezTo>
                    <a:pt x="36" y="7"/>
                    <a:pt x="25" y="4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13"/>
                    <a:pt x="30" y="15"/>
                    <a:pt x="44" y="19"/>
                  </a:cubicBezTo>
                  <a:cubicBezTo>
                    <a:pt x="48" y="20"/>
                    <a:pt x="58" y="23"/>
                    <a:pt x="61" y="24"/>
                  </a:cubicBezTo>
                  <a:cubicBezTo>
                    <a:pt x="80" y="29"/>
                    <a:pt x="106" y="29"/>
                    <a:pt x="121" y="31"/>
                  </a:cubicBezTo>
                  <a:cubicBezTo>
                    <a:pt x="121" y="15"/>
                    <a:pt x="121" y="15"/>
                    <a:pt x="121" y="15"/>
                  </a:cubicBezTo>
                  <a:cubicBezTo>
                    <a:pt x="99" y="11"/>
                    <a:pt x="68" y="11"/>
                    <a:pt x="51" y="9"/>
                  </a:cubicBez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37CACBD9-A4CF-47DB-BB94-905D0DB0EC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6" y="3936"/>
              <a:ext cx="165" cy="32"/>
            </a:xfrm>
            <a:custGeom>
              <a:avLst/>
              <a:gdLst>
                <a:gd name="T0" fmla="*/ 61 w 121"/>
                <a:gd name="T1" fmla="*/ 0 h 23"/>
                <a:gd name="T2" fmla="*/ 61 w 121"/>
                <a:gd name="T3" fmla="*/ 0 h 23"/>
                <a:gd name="T4" fmla="*/ 0 w 121"/>
                <a:gd name="T5" fmla="*/ 7 h 23"/>
                <a:gd name="T6" fmla="*/ 0 w 121"/>
                <a:gd name="T7" fmla="*/ 13 h 23"/>
                <a:gd name="T8" fmla="*/ 121 w 121"/>
                <a:gd name="T9" fmla="*/ 23 h 23"/>
                <a:gd name="T10" fmla="*/ 121 w 121"/>
                <a:gd name="T11" fmla="*/ 7 h 23"/>
                <a:gd name="T12" fmla="*/ 61 w 121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23">
                  <a:moveTo>
                    <a:pt x="61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40" y="0"/>
                    <a:pt x="20" y="2"/>
                    <a:pt x="0" y="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1" y="23"/>
                    <a:pt x="121" y="23"/>
                    <a:pt x="121" y="23"/>
                  </a:cubicBezTo>
                  <a:cubicBezTo>
                    <a:pt x="121" y="7"/>
                    <a:pt x="121" y="7"/>
                    <a:pt x="121" y="7"/>
                  </a:cubicBezTo>
                  <a:cubicBezTo>
                    <a:pt x="101" y="2"/>
                    <a:pt x="81" y="0"/>
                    <a:pt x="61" y="0"/>
                  </a:cubicBez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D179B728-61D0-49E2-861D-901915B727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5" y="3965"/>
              <a:ext cx="137" cy="177"/>
            </a:xfrm>
            <a:custGeom>
              <a:avLst/>
              <a:gdLst>
                <a:gd name="T0" fmla="*/ 137 w 137"/>
                <a:gd name="T1" fmla="*/ 31 h 177"/>
                <a:gd name="T2" fmla="*/ 85 w 137"/>
                <a:gd name="T3" fmla="*/ 31 h 177"/>
                <a:gd name="T4" fmla="*/ 85 w 137"/>
                <a:gd name="T5" fmla="*/ 177 h 177"/>
                <a:gd name="T6" fmla="*/ 50 w 137"/>
                <a:gd name="T7" fmla="*/ 177 h 177"/>
                <a:gd name="T8" fmla="*/ 50 w 137"/>
                <a:gd name="T9" fmla="*/ 31 h 177"/>
                <a:gd name="T10" fmla="*/ 0 w 137"/>
                <a:gd name="T11" fmla="*/ 31 h 177"/>
                <a:gd name="T12" fmla="*/ 0 w 137"/>
                <a:gd name="T13" fmla="*/ 0 h 177"/>
                <a:gd name="T14" fmla="*/ 137 w 137"/>
                <a:gd name="T15" fmla="*/ 0 h 177"/>
                <a:gd name="T16" fmla="*/ 137 w 137"/>
                <a:gd name="T17" fmla="*/ 31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7" h="177">
                  <a:moveTo>
                    <a:pt x="137" y="31"/>
                  </a:moveTo>
                  <a:lnTo>
                    <a:pt x="85" y="31"/>
                  </a:lnTo>
                  <a:lnTo>
                    <a:pt x="85" y="177"/>
                  </a:lnTo>
                  <a:lnTo>
                    <a:pt x="50" y="177"/>
                  </a:lnTo>
                  <a:lnTo>
                    <a:pt x="50" y="31"/>
                  </a:lnTo>
                  <a:lnTo>
                    <a:pt x="0" y="31"/>
                  </a:lnTo>
                  <a:lnTo>
                    <a:pt x="0" y="0"/>
                  </a:lnTo>
                  <a:lnTo>
                    <a:pt x="137" y="0"/>
                  </a:lnTo>
                  <a:lnTo>
                    <a:pt x="137" y="31"/>
                  </a:ln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0F9A7945-CC70-40D8-9030-93DE5BC2929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8" y="4010"/>
              <a:ext cx="113" cy="136"/>
            </a:xfrm>
            <a:custGeom>
              <a:avLst/>
              <a:gdLst>
                <a:gd name="T0" fmla="*/ 83 w 83"/>
                <a:gd name="T1" fmla="*/ 34 h 99"/>
                <a:gd name="T2" fmla="*/ 83 w 83"/>
                <a:gd name="T3" fmla="*/ 96 h 99"/>
                <a:gd name="T4" fmla="*/ 62 w 83"/>
                <a:gd name="T5" fmla="*/ 96 h 99"/>
                <a:gd name="T6" fmla="*/ 62 w 83"/>
                <a:gd name="T7" fmla="*/ 86 h 99"/>
                <a:gd name="T8" fmla="*/ 32 w 83"/>
                <a:gd name="T9" fmla="*/ 99 h 99"/>
                <a:gd name="T10" fmla="*/ 0 w 83"/>
                <a:gd name="T11" fmla="*/ 72 h 99"/>
                <a:gd name="T12" fmla="*/ 39 w 83"/>
                <a:gd name="T13" fmla="*/ 40 h 99"/>
                <a:gd name="T14" fmla="*/ 61 w 83"/>
                <a:gd name="T15" fmla="*/ 36 h 99"/>
                <a:gd name="T16" fmla="*/ 61 w 83"/>
                <a:gd name="T17" fmla="*/ 34 h 99"/>
                <a:gd name="T18" fmla="*/ 44 w 83"/>
                <a:gd name="T19" fmla="*/ 20 h 99"/>
                <a:gd name="T20" fmla="*/ 29 w 83"/>
                <a:gd name="T21" fmla="*/ 23 h 99"/>
                <a:gd name="T22" fmla="*/ 15 w 83"/>
                <a:gd name="T23" fmla="*/ 35 h 99"/>
                <a:gd name="T24" fmla="*/ 0 w 83"/>
                <a:gd name="T25" fmla="*/ 21 h 99"/>
                <a:gd name="T26" fmla="*/ 43 w 83"/>
                <a:gd name="T27" fmla="*/ 1 h 99"/>
                <a:gd name="T28" fmla="*/ 83 w 83"/>
                <a:gd name="T29" fmla="*/ 34 h 99"/>
                <a:gd name="T30" fmla="*/ 61 w 83"/>
                <a:gd name="T31" fmla="*/ 58 h 99"/>
                <a:gd name="T32" fmla="*/ 61 w 83"/>
                <a:gd name="T33" fmla="*/ 53 h 99"/>
                <a:gd name="T34" fmla="*/ 45 w 83"/>
                <a:gd name="T35" fmla="*/ 56 h 99"/>
                <a:gd name="T36" fmla="*/ 22 w 83"/>
                <a:gd name="T37" fmla="*/ 71 h 99"/>
                <a:gd name="T38" fmla="*/ 36 w 83"/>
                <a:gd name="T39" fmla="*/ 80 h 99"/>
                <a:gd name="T40" fmla="*/ 61 w 83"/>
                <a:gd name="T41" fmla="*/ 5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3" h="99">
                  <a:moveTo>
                    <a:pt x="83" y="34"/>
                  </a:moveTo>
                  <a:cubicBezTo>
                    <a:pt x="83" y="96"/>
                    <a:pt x="83" y="96"/>
                    <a:pt x="83" y="96"/>
                  </a:cubicBezTo>
                  <a:cubicBezTo>
                    <a:pt x="62" y="96"/>
                    <a:pt x="62" y="96"/>
                    <a:pt x="62" y="9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56" y="94"/>
                    <a:pt x="46" y="99"/>
                    <a:pt x="32" y="99"/>
                  </a:cubicBezTo>
                  <a:cubicBezTo>
                    <a:pt x="14" y="99"/>
                    <a:pt x="0" y="90"/>
                    <a:pt x="0" y="72"/>
                  </a:cubicBezTo>
                  <a:cubicBezTo>
                    <a:pt x="0" y="53"/>
                    <a:pt x="15" y="44"/>
                    <a:pt x="39" y="40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25"/>
                    <a:pt x="54" y="20"/>
                    <a:pt x="44" y="20"/>
                  </a:cubicBezTo>
                  <a:cubicBezTo>
                    <a:pt x="39" y="20"/>
                    <a:pt x="34" y="21"/>
                    <a:pt x="29" y="23"/>
                  </a:cubicBezTo>
                  <a:cubicBezTo>
                    <a:pt x="24" y="27"/>
                    <a:pt x="19" y="31"/>
                    <a:pt x="15" y="35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0" y="8"/>
                    <a:pt x="26" y="0"/>
                    <a:pt x="43" y="1"/>
                  </a:cubicBezTo>
                  <a:cubicBezTo>
                    <a:pt x="69" y="1"/>
                    <a:pt x="83" y="14"/>
                    <a:pt x="83" y="34"/>
                  </a:cubicBezTo>
                  <a:close/>
                  <a:moveTo>
                    <a:pt x="61" y="58"/>
                  </a:moveTo>
                  <a:cubicBezTo>
                    <a:pt x="61" y="53"/>
                    <a:pt x="61" y="53"/>
                    <a:pt x="61" y="53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30" y="59"/>
                    <a:pt x="22" y="63"/>
                    <a:pt x="22" y="71"/>
                  </a:cubicBezTo>
                  <a:cubicBezTo>
                    <a:pt x="22" y="77"/>
                    <a:pt x="28" y="80"/>
                    <a:pt x="36" y="80"/>
                  </a:cubicBezTo>
                  <a:cubicBezTo>
                    <a:pt x="50" y="80"/>
                    <a:pt x="61" y="73"/>
                    <a:pt x="61" y="58"/>
                  </a:cubicBez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2">
              <a:extLst>
                <a:ext uri="{FF2B5EF4-FFF2-40B4-BE49-F238E27FC236}">
                  <a16:creationId xmlns:a16="http://schemas.microsoft.com/office/drawing/2014/main" id="{338EDE05-E371-4465-8D02-C8B2B201E51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02" y="3965"/>
              <a:ext cx="31" cy="177"/>
            </a:xfrm>
            <a:prstGeom prst="rect">
              <a:avLst/>
            </a:prstGeom>
            <a:solidFill>
              <a:srgbClr val="007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3">
              <a:extLst>
                <a:ext uri="{FF2B5EF4-FFF2-40B4-BE49-F238E27FC236}">
                  <a16:creationId xmlns:a16="http://schemas.microsoft.com/office/drawing/2014/main" id="{E80CABB8-3F96-4185-8EFE-7182110C970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64" y="3965"/>
              <a:ext cx="32" cy="177"/>
            </a:xfrm>
            <a:prstGeom prst="rect">
              <a:avLst/>
            </a:prstGeom>
            <a:solidFill>
              <a:srgbClr val="007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F62F1E3D-0E37-4AE3-9E5B-9EC23AF8606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27" y="3965"/>
              <a:ext cx="32" cy="177"/>
            </a:xfrm>
            <a:custGeom>
              <a:avLst/>
              <a:gdLst>
                <a:gd name="T0" fmla="*/ 32 w 32"/>
                <a:gd name="T1" fmla="*/ 31 h 177"/>
                <a:gd name="T2" fmla="*/ 0 w 32"/>
                <a:gd name="T3" fmla="*/ 31 h 177"/>
                <a:gd name="T4" fmla="*/ 0 w 32"/>
                <a:gd name="T5" fmla="*/ 0 h 177"/>
                <a:gd name="T6" fmla="*/ 32 w 32"/>
                <a:gd name="T7" fmla="*/ 0 h 177"/>
                <a:gd name="T8" fmla="*/ 32 w 32"/>
                <a:gd name="T9" fmla="*/ 31 h 177"/>
                <a:gd name="T10" fmla="*/ 32 w 32"/>
                <a:gd name="T11" fmla="*/ 177 h 177"/>
                <a:gd name="T12" fmla="*/ 0 w 32"/>
                <a:gd name="T13" fmla="*/ 177 h 177"/>
                <a:gd name="T14" fmla="*/ 0 w 32"/>
                <a:gd name="T15" fmla="*/ 50 h 177"/>
                <a:gd name="T16" fmla="*/ 32 w 32"/>
                <a:gd name="T17" fmla="*/ 50 h 177"/>
                <a:gd name="T18" fmla="*/ 32 w 32"/>
                <a:gd name="T19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77">
                  <a:moveTo>
                    <a:pt x="32" y="31"/>
                  </a:moveTo>
                  <a:lnTo>
                    <a:pt x="0" y="31"/>
                  </a:lnTo>
                  <a:lnTo>
                    <a:pt x="0" y="0"/>
                  </a:lnTo>
                  <a:lnTo>
                    <a:pt x="32" y="0"/>
                  </a:lnTo>
                  <a:lnTo>
                    <a:pt x="32" y="31"/>
                  </a:lnTo>
                  <a:close/>
                  <a:moveTo>
                    <a:pt x="32" y="177"/>
                  </a:moveTo>
                  <a:lnTo>
                    <a:pt x="0" y="177"/>
                  </a:lnTo>
                  <a:lnTo>
                    <a:pt x="0" y="50"/>
                  </a:lnTo>
                  <a:lnTo>
                    <a:pt x="32" y="50"/>
                  </a:lnTo>
                  <a:lnTo>
                    <a:pt x="32" y="177"/>
                  </a:ln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F56491C0-2556-46C2-860D-1FA1F8FA2E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0" y="4010"/>
              <a:ext cx="112" cy="132"/>
            </a:xfrm>
            <a:custGeom>
              <a:avLst/>
              <a:gdLst>
                <a:gd name="T0" fmla="*/ 82 w 82"/>
                <a:gd name="T1" fmla="*/ 33 h 96"/>
                <a:gd name="T2" fmla="*/ 82 w 82"/>
                <a:gd name="T3" fmla="*/ 96 h 96"/>
                <a:gd name="T4" fmla="*/ 59 w 82"/>
                <a:gd name="T5" fmla="*/ 96 h 96"/>
                <a:gd name="T6" fmla="*/ 59 w 82"/>
                <a:gd name="T7" fmla="*/ 40 h 96"/>
                <a:gd name="T8" fmla="*/ 42 w 82"/>
                <a:gd name="T9" fmla="*/ 21 h 96"/>
                <a:gd name="T10" fmla="*/ 23 w 82"/>
                <a:gd name="T11" fmla="*/ 39 h 96"/>
                <a:gd name="T12" fmla="*/ 23 w 82"/>
                <a:gd name="T13" fmla="*/ 40 h 96"/>
                <a:gd name="T14" fmla="*/ 23 w 82"/>
                <a:gd name="T15" fmla="*/ 96 h 96"/>
                <a:gd name="T16" fmla="*/ 0 w 82"/>
                <a:gd name="T17" fmla="*/ 96 h 96"/>
                <a:gd name="T18" fmla="*/ 0 w 82"/>
                <a:gd name="T19" fmla="*/ 4 h 96"/>
                <a:gd name="T20" fmla="*/ 22 w 82"/>
                <a:gd name="T21" fmla="*/ 4 h 96"/>
                <a:gd name="T22" fmla="*/ 22 w 82"/>
                <a:gd name="T23" fmla="*/ 14 h 96"/>
                <a:gd name="T24" fmla="*/ 49 w 82"/>
                <a:gd name="T25" fmla="*/ 1 h 96"/>
                <a:gd name="T26" fmla="*/ 82 w 82"/>
                <a:gd name="T27" fmla="*/ 3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96">
                  <a:moveTo>
                    <a:pt x="82" y="33"/>
                  </a:moveTo>
                  <a:cubicBezTo>
                    <a:pt x="82" y="96"/>
                    <a:pt x="82" y="96"/>
                    <a:pt x="82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28"/>
                    <a:pt x="53" y="21"/>
                    <a:pt x="42" y="21"/>
                  </a:cubicBezTo>
                  <a:cubicBezTo>
                    <a:pt x="32" y="21"/>
                    <a:pt x="23" y="29"/>
                    <a:pt x="23" y="39"/>
                  </a:cubicBezTo>
                  <a:cubicBezTo>
                    <a:pt x="23" y="39"/>
                    <a:pt x="23" y="40"/>
                    <a:pt x="23" y="40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8" y="5"/>
                    <a:pt x="38" y="0"/>
                    <a:pt x="49" y="1"/>
                  </a:cubicBezTo>
                  <a:cubicBezTo>
                    <a:pt x="70" y="1"/>
                    <a:pt x="82" y="13"/>
                    <a:pt x="82" y="33"/>
                  </a:cubicBez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A22D2D5E-86D7-424D-AE01-291672A604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32" y="4010"/>
              <a:ext cx="113" cy="132"/>
            </a:xfrm>
            <a:custGeom>
              <a:avLst/>
              <a:gdLst>
                <a:gd name="T0" fmla="*/ 82 w 82"/>
                <a:gd name="T1" fmla="*/ 33 h 96"/>
                <a:gd name="T2" fmla="*/ 82 w 82"/>
                <a:gd name="T3" fmla="*/ 96 h 96"/>
                <a:gd name="T4" fmla="*/ 59 w 82"/>
                <a:gd name="T5" fmla="*/ 96 h 96"/>
                <a:gd name="T6" fmla="*/ 59 w 82"/>
                <a:gd name="T7" fmla="*/ 40 h 96"/>
                <a:gd name="T8" fmla="*/ 42 w 82"/>
                <a:gd name="T9" fmla="*/ 21 h 96"/>
                <a:gd name="T10" fmla="*/ 23 w 82"/>
                <a:gd name="T11" fmla="*/ 39 h 96"/>
                <a:gd name="T12" fmla="*/ 23 w 82"/>
                <a:gd name="T13" fmla="*/ 40 h 96"/>
                <a:gd name="T14" fmla="*/ 23 w 82"/>
                <a:gd name="T15" fmla="*/ 96 h 96"/>
                <a:gd name="T16" fmla="*/ 0 w 82"/>
                <a:gd name="T17" fmla="*/ 96 h 96"/>
                <a:gd name="T18" fmla="*/ 0 w 82"/>
                <a:gd name="T19" fmla="*/ 4 h 96"/>
                <a:gd name="T20" fmla="*/ 22 w 82"/>
                <a:gd name="T21" fmla="*/ 4 h 96"/>
                <a:gd name="T22" fmla="*/ 22 w 82"/>
                <a:gd name="T23" fmla="*/ 14 h 96"/>
                <a:gd name="T24" fmla="*/ 49 w 82"/>
                <a:gd name="T25" fmla="*/ 1 h 96"/>
                <a:gd name="T26" fmla="*/ 82 w 82"/>
                <a:gd name="T27" fmla="*/ 3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96">
                  <a:moveTo>
                    <a:pt x="82" y="33"/>
                  </a:moveTo>
                  <a:cubicBezTo>
                    <a:pt x="82" y="96"/>
                    <a:pt x="82" y="96"/>
                    <a:pt x="82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28"/>
                    <a:pt x="53" y="21"/>
                    <a:pt x="42" y="21"/>
                  </a:cubicBezTo>
                  <a:cubicBezTo>
                    <a:pt x="32" y="21"/>
                    <a:pt x="23" y="29"/>
                    <a:pt x="23" y="39"/>
                  </a:cubicBezTo>
                  <a:cubicBezTo>
                    <a:pt x="23" y="39"/>
                    <a:pt x="23" y="40"/>
                    <a:pt x="23" y="40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8" y="5"/>
                    <a:pt x="38" y="0"/>
                    <a:pt x="49" y="1"/>
                  </a:cubicBezTo>
                  <a:cubicBezTo>
                    <a:pt x="70" y="1"/>
                    <a:pt x="82" y="13"/>
                    <a:pt x="82" y="33"/>
                  </a:cubicBez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Sisu kohatäide 4">
            <a:extLst>
              <a:ext uri="{FF2B5EF4-FFF2-40B4-BE49-F238E27FC236}">
                <a16:creationId xmlns:a16="http://schemas.microsoft.com/office/drawing/2014/main" id="{7B0F8FF1-DA66-427A-8E30-D0AF8EE52A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0394" y="2013665"/>
            <a:ext cx="10715624" cy="407281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t-EE" dirty="0"/>
              <a:t>Redigeerige juhteksemplari tekstilaade</a:t>
            </a:r>
          </a:p>
          <a:p>
            <a:pPr lvl="1"/>
            <a:r>
              <a:rPr lang="et-EE" dirty="0"/>
              <a:t>Teine tase</a:t>
            </a:r>
          </a:p>
          <a:p>
            <a:pPr lvl="2"/>
            <a:r>
              <a:rPr lang="et-EE" dirty="0"/>
              <a:t>Kolmas tase</a:t>
            </a:r>
          </a:p>
          <a:p>
            <a:pPr lvl="3"/>
            <a:r>
              <a:rPr lang="et-EE" dirty="0"/>
              <a:t>Neljas tase</a:t>
            </a:r>
          </a:p>
          <a:p>
            <a:pPr lvl="4"/>
            <a:r>
              <a:rPr lang="et-EE" dirty="0"/>
              <a:t>Viies tase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059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ina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E4E0E319-FFBE-47D0-95D5-D04D29C135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1524" y="771524"/>
            <a:ext cx="10036175" cy="930277"/>
          </a:xfrm>
        </p:spPr>
        <p:txBody>
          <a:bodyPr anchor="t" anchorCtr="0"/>
          <a:lstStyle>
            <a:lvl1pPr algn="l">
              <a:defRPr sz="5100">
                <a:solidFill>
                  <a:schemeClr val="bg1"/>
                </a:solidFill>
              </a:defRPr>
            </a:lvl1pPr>
          </a:lstStyle>
          <a:p>
            <a:r>
              <a:rPr lang="en-US" spc="-5" dirty="0" err="1"/>
              <a:t>Ai</a:t>
            </a:r>
            <a:r>
              <a:rPr lang="en-US" dirty="0" err="1"/>
              <a:t>t</a:t>
            </a:r>
            <a:r>
              <a:rPr lang="en-US" spc="-5" dirty="0" err="1"/>
              <a:t>ä</a:t>
            </a:r>
            <a:r>
              <a:rPr lang="en-US" spc="-170" dirty="0" err="1"/>
              <a:t>h</a:t>
            </a:r>
            <a:r>
              <a:rPr lang="en-US" spc="-5" dirty="0"/>
              <a:t>!</a:t>
            </a:r>
            <a:endParaRPr lang="en-US" dirty="0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D5B7C995-8638-431B-8976-87A5DB5DFB4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0" y="5221480"/>
            <a:ext cx="6096000" cy="1636520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 err="1"/>
              <a:t>Eesnimi</a:t>
            </a:r>
            <a:r>
              <a:rPr lang="fi-FI" dirty="0"/>
              <a:t> </a:t>
            </a:r>
            <a:r>
              <a:rPr lang="fi-FI" dirty="0" err="1"/>
              <a:t>Perenimi</a:t>
            </a:r>
            <a:endParaRPr lang="fi-FI" dirty="0"/>
          </a:p>
          <a:p>
            <a:r>
              <a:rPr lang="fi-FI" dirty="0"/>
              <a:t>Osakonna nimi</a:t>
            </a:r>
          </a:p>
          <a:p>
            <a:r>
              <a:rPr lang="fi-FI" dirty="0"/>
              <a:t>email@tallinnalv.ee</a:t>
            </a:r>
            <a:endParaRPr lang="en-US" dirty="0"/>
          </a:p>
        </p:txBody>
      </p:sp>
      <p:pic>
        <p:nvPicPr>
          <p:cNvPr id="25" name="Pilt 24">
            <a:extLst>
              <a:ext uri="{FF2B5EF4-FFF2-40B4-BE49-F238E27FC236}">
                <a16:creationId xmlns:a16="http://schemas.microsoft.com/office/drawing/2014/main" id="{D5D1DEEC-71E6-4E80-940D-49389F8D68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" y="5393280"/>
            <a:ext cx="3221832" cy="79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02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ja kohatäide 1">
            <a:extLst>
              <a:ext uri="{FF2B5EF4-FFF2-40B4-BE49-F238E27FC236}">
                <a16:creationId xmlns:a16="http://schemas.microsoft.com/office/drawing/2014/main" id="{4E8425E4-29E9-4F6F-951E-061F013DF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790575"/>
            <a:ext cx="10715624" cy="9453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err="1"/>
              <a:t>Selline</a:t>
            </a:r>
            <a:r>
              <a:rPr lang="en-US" dirty="0"/>
              <a:t> on </a:t>
            </a:r>
            <a:r>
              <a:rPr lang="en-US" dirty="0" err="1"/>
              <a:t>tektiga</a:t>
            </a:r>
            <a:r>
              <a:rPr lang="en-US" dirty="0"/>
              <a:t> </a:t>
            </a:r>
            <a:r>
              <a:rPr lang="en-US" dirty="0" err="1"/>
              <a:t>lehekülg</a:t>
            </a:r>
            <a:endParaRPr lang="en-US" dirty="0"/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81EDBB36-872C-4528-A46F-733E412BF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1524" y="2019300"/>
            <a:ext cx="10715625" cy="40481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t-EE" dirty="0"/>
              <a:t>Võimalusel oleks hea kui ei kastutataks üle kuue rea teksti ühel slaidil.</a:t>
            </a:r>
            <a:endParaRPr lang="en-US" dirty="0"/>
          </a:p>
          <a:p>
            <a:pPr lvl="1"/>
            <a:r>
              <a:rPr lang="et-EE" dirty="0"/>
              <a:t>Samuti on hea vältida liia pikki pealkirju ja </a:t>
            </a:r>
            <a:r>
              <a:rPr lang="et-EE" dirty="0" err="1"/>
              <a:t>lausendeid</a:t>
            </a:r>
            <a:r>
              <a:rPr lang="en-US" dirty="0"/>
              <a:t>.</a:t>
            </a:r>
          </a:p>
          <a:p>
            <a:pPr lvl="2"/>
            <a:r>
              <a:rPr lang="et-EE" dirty="0"/>
              <a:t>Neid võiks olla maksimaalselt viis</a:t>
            </a:r>
            <a:r>
              <a:rPr lang="en-US" dirty="0"/>
              <a:t>.</a:t>
            </a:r>
          </a:p>
          <a:p>
            <a:pPr lvl="3"/>
            <a:r>
              <a:rPr lang="et-EE" dirty="0"/>
              <a:t>Sama käib ka </a:t>
            </a:r>
            <a:r>
              <a:rPr lang="et-EE" dirty="0" err="1"/>
              <a:t>bulletpointide</a:t>
            </a:r>
            <a:r>
              <a:rPr lang="et-EE" dirty="0"/>
              <a:t> kohta</a:t>
            </a:r>
            <a:r>
              <a:rPr lang="en-US" dirty="0"/>
              <a:t>.</a:t>
            </a:r>
          </a:p>
          <a:p>
            <a:pPr lvl="4"/>
            <a:r>
              <a:rPr lang="et-EE" dirty="0"/>
              <a:t>Sellel lehel on neid viis</a:t>
            </a:r>
            <a:r>
              <a:rPr lang="en-US" dirty="0"/>
              <a:t>.</a:t>
            </a:r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6D5CF104-5A23-4097-851B-0FCCC6A2D4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3949" y="6168231"/>
            <a:ext cx="27432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CDC100B9-F1AC-4BEB-8655-57D0A3575F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168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50" r:id="rId8"/>
    <p:sldLayoutId id="2147483666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5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25000"/>
        </a:lnSpc>
        <a:spcBef>
          <a:spcPts val="0"/>
        </a:spcBef>
        <a:spcAft>
          <a:spcPts val="1200"/>
        </a:spcAft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25000"/>
        </a:lnSpc>
        <a:spcBef>
          <a:spcPts val="0"/>
        </a:spcBef>
        <a:spcAft>
          <a:spcPts val="1200"/>
        </a:spcAft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0000" indent="-270000" algn="l" defTabSz="914400" rtl="0" eaLnBrk="1" latinLnBrk="0" hangingPunct="1">
        <a:lnSpc>
          <a:spcPct val="125000"/>
        </a:lnSpc>
        <a:spcBef>
          <a:spcPts val="0"/>
        </a:spcBef>
        <a:spcAft>
          <a:spcPts val="1200"/>
        </a:spcAft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350000" indent="-270000" algn="l" defTabSz="914400" rtl="0" eaLnBrk="1" latinLnBrk="0" hangingPunct="1">
        <a:lnSpc>
          <a:spcPct val="125000"/>
        </a:lnSpc>
        <a:spcBef>
          <a:spcPts val="0"/>
        </a:spcBef>
        <a:spcAft>
          <a:spcPts val="1200"/>
        </a:spcAft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39F7AB3D-DDBA-4F01-8750-9B012A0EE3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„</a:t>
            </a:r>
            <a:r>
              <a:rPr lang="fi-FI" dirty="0" err="1"/>
              <a:t>Kohaliku</a:t>
            </a:r>
            <a:r>
              <a:rPr lang="fi-FI" dirty="0"/>
              <a:t> </a:t>
            </a:r>
            <a:r>
              <a:rPr lang="fi-FI" dirty="0" err="1"/>
              <a:t>omavalitsuse</a:t>
            </a:r>
            <a:r>
              <a:rPr lang="fi-FI" dirty="0"/>
              <a:t> </a:t>
            </a:r>
            <a:r>
              <a:rPr lang="fi-FI" dirty="0" err="1"/>
              <a:t>juhtimine</a:t>
            </a:r>
            <a:r>
              <a:rPr lang="fi-FI" dirty="0"/>
              <a:t>  – </a:t>
            </a:r>
            <a:r>
              <a:rPr lang="fi-FI" dirty="0" err="1"/>
              <a:t>kuidas</a:t>
            </a:r>
            <a:r>
              <a:rPr lang="fi-FI" dirty="0"/>
              <a:t> </a:t>
            </a:r>
            <a:r>
              <a:rPr lang="fi-FI" dirty="0" err="1"/>
              <a:t>meid</a:t>
            </a:r>
            <a:r>
              <a:rPr lang="fi-FI" dirty="0"/>
              <a:t> </a:t>
            </a:r>
            <a:r>
              <a:rPr lang="fi-FI" dirty="0" err="1"/>
              <a:t>aitavad</a:t>
            </a:r>
            <a:r>
              <a:rPr lang="fi-FI" dirty="0"/>
              <a:t> </a:t>
            </a:r>
            <a:r>
              <a:rPr lang="fi-FI" dirty="0" err="1"/>
              <a:t>andmed</a:t>
            </a:r>
            <a:r>
              <a:rPr lang="fi-FI" dirty="0"/>
              <a:t>“</a:t>
            </a:r>
            <a:br>
              <a:rPr lang="fi-FI" dirty="0"/>
            </a:br>
            <a:endParaRPr lang="fi-FI" dirty="0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D935D79F-3AAF-44C7-B613-E50488476E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31996" y="4535489"/>
            <a:ext cx="5172076" cy="1550987"/>
          </a:xfrm>
        </p:spPr>
        <p:txBody>
          <a:bodyPr/>
          <a:lstStyle/>
          <a:p>
            <a:r>
              <a:rPr lang="et-EE" dirty="0"/>
              <a:t>Maris Sild</a:t>
            </a:r>
          </a:p>
          <a:p>
            <a:r>
              <a:rPr lang="et-EE" dirty="0"/>
              <a:t>Tallinna Linnavolikogu esimees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138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alkiri 3">
            <a:extLst>
              <a:ext uri="{FF2B5EF4-FFF2-40B4-BE49-F238E27FC236}">
                <a16:creationId xmlns:a16="http://schemas.microsoft.com/office/drawing/2014/main" id="{47472947-A56D-4350-ACE7-CB5969B32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Tallinn 2035 koos eelarvestrateegiaga</a:t>
            </a:r>
            <a:endParaRPr lang="en-US" dirty="0"/>
          </a:p>
        </p:txBody>
      </p:sp>
      <p:sp>
        <p:nvSpPr>
          <p:cNvPr id="5" name="Sisu kohatäide 4">
            <a:extLst>
              <a:ext uri="{FF2B5EF4-FFF2-40B4-BE49-F238E27FC236}">
                <a16:creationId xmlns:a16="http://schemas.microsoft.com/office/drawing/2014/main" id="{F45B1E5C-32F6-4DE6-98B0-C6298DC30A1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71524" y="2019300"/>
            <a:ext cx="10715625" cy="4048125"/>
          </a:xfrm>
        </p:spPr>
        <p:txBody>
          <a:bodyPr/>
          <a:lstStyle/>
          <a:p>
            <a:pPr lvl="0"/>
            <a:r>
              <a:rPr lang="et-EE" dirty="0"/>
              <a:t>VISIOON</a:t>
            </a:r>
            <a:br>
              <a:rPr lang="et-EE" dirty="0"/>
            </a:br>
            <a:r>
              <a:rPr lang="en-US" dirty="0"/>
              <a:t>Tallinn on </a:t>
            </a:r>
            <a:r>
              <a:rPr lang="en-US" dirty="0" err="1"/>
              <a:t>roheline</a:t>
            </a:r>
            <a:r>
              <a:rPr lang="en-US" dirty="0"/>
              <a:t> </a:t>
            </a:r>
            <a:r>
              <a:rPr lang="en-US" dirty="0" err="1"/>
              <a:t>maailmalinn</a:t>
            </a:r>
            <a:r>
              <a:rPr lang="en-US" dirty="0"/>
              <a:t>, </a:t>
            </a:r>
            <a:r>
              <a:rPr lang="en-US" dirty="0" err="1"/>
              <a:t>kus</a:t>
            </a:r>
            <a:r>
              <a:rPr lang="en-US" dirty="0"/>
              <a:t> </a:t>
            </a:r>
            <a:r>
              <a:rPr lang="en-US" dirty="0" err="1"/>
              <a:t>elatakse</a:t>
            </a:r>
            <a:r>
              <a:rPr lang="en-US" dirty="0"/>
              <a:t> </a:t>
            </a:r>
            <a:r>
              <a:rPr lang="en-US" dirty="0" err="1"/>
              <a:t>tulevikku</a:t>
            </a:r>
            <a:r>
              <a:rPr lang="en-US" dirty="0"/>
              <a:t> </a:t>
            </a:r>
            <a:r>
              <a:rPr lang="en-US" dirty="0" err="1"/>
              <a:t>vaatavalt</a:t>
            </a:r>
            <a:r>
              <a:rPr lang="en-US" dirty="0"/>
              <a:t> ja </a:t>
            </a:r>
            <a:r>
              <a:rPr lang="en-US" dirty="0" err="1"/>
              <a:t>pärandit</a:t>
            </a:r>
            <a:r>
              <a:rPr lang="en-US" dirty="0"/>
              <a:t> </a:t>
            </a:r>
            <a:r>
              <a:rPr lang="en-US" dirty="0" err="1"/>
              <a:t>väärtustavalt</a:t>
            </a:r>
            <a:r>
              <a:rPr lang="en-US" dirty="0"/>
              <a:t>. Tallinn on </a:t>
            </a:r>
            <a:r>
              <a:rPr lang="en-US" dirty="0" err="1"/>
              <a:t>Eestis</a:t>
            </a:r>
            <a:r>
              <a:rPr lang="en-US" dirty="0"/>
              <a:t> </a:t>
            </a:r>
            <a:r>
              <a:rPr lang="en-US" dirty="0" err="1"/>
              <a:t>üks</a:t>
            </a:r>
            <a:r>
              <a:rPr lang="en-US" dirty="0"/>
              <a:t> </a:t>
            </a:r>
            <a:r>
              <a:rPr lang="en-US" dirty="0" err="1"/>
              <a:t>rohepöörde</a:t>
            </a:r>
            <a:r>
              <a:rPr lang="en-US" dirty="0"/>
              <a:t> </a:t>
            </a:r>
            <a:r>
              <a:rPr lang="en-US" dirty="0" err="1"/>
              <a:t>eestvedajaid</a:t>
            </a:r>
            <a:r>
              <a:rPr lang="en-US" dirty="0"/>
              <a:t>: </a:t>
            </a:r>
            <a:r>
              <a:rPr lang="en-US" dirty="0" err="1"/>
              <a:t>siinne</a:t>
            </a:r>
            <a:r>
              <a:rPr lang="en-US" dirty="0"/>
              <a:t> </a:t>
            </a:r>
            <a:r>
              <a:rPr lang="en-US" dirty="0" err="1"/>
              <a:t>majandus</a:t>
            </a:r>
            <a:r>
              <a:rPr lang="en-US" dirty="0"/>
              <a:t> ja </a:t>
            </a:r>
            <a:r>
              <a:rPr lang="en-US" dirty="0" err="1"/>
              <a:t>eluviisid</a:t>
            </a:r>
            <a:r>
              <a:rPr lang="en-US" dirty="0"/>
              <a:t> </a:t>
            </a:r>
            <a:r>
              <a:rPr lang="en-US" dirty="0" err="1"/>
              <a:t>mõjutavad</a:t>
            </a:r>
            <a:r>
              <a:rPr lang="en-US" dirty="0"/>
              <a:t> </a:t>
            </a:r>
            <a:r>
              <a:rPr lang="en-US" dirty="0" err="1"/>
              <a:t>kogu</a:t>
            </a:r>
            <a:r>
              <a:rPr lang="en-US" dirty="0"/>
              <a:t> </a:t>
            </a:r>
            <a:r>
              <a:rPr lang="en-US" dirty="0" err="1"/>
              <a:t>riigi</a:t>
            </a:r>
            <a:r>
              <a:rPr lang="en-US" dirty="0"/>
              <a:t> </a:t>
            </a:r>
            <a:r>
              <a:rPr lang="en-US" dirty="0" err="1"/>
              <a:t>elanikkonna</a:t>
            </a:r>
            <a:r>
              <a:rPr lang="en-US" dirty="0"/>
              <a:t> </a:t>
            </a:r>
            <a:r>
              <a:rPr lang="en-US" dirty="0" err="1"/>
              <a:t>heaolu</a:t>
            </a:r>
            <a:r>
              <a:rPr lang="en-US" dirty="0"/>
              <a:t>. </a:t>
            </a:r>
            <a:r>
              <a:rPr lang="en-US" dirty="0" err="1"/>
              <a:t>Tallinna</a:t>
            </a:r>
            <a:r>
              <a:rPr lang="en-US" dirty="0"/>
              <a:t> </a:t>
            </a:r>
            <a:r>
              <a:rPr lang="en-US" dirty="0" err="1"/>
              <a:t>rohepöörde</a:t>
            </a:r>
            <a:r>
              <a:rPr lang="en-US" dirty="0"/>
              <a:t> </a:t>
            </a:r>
            <a:r>
              <a:rPr lang="en-US" dirty="0" err="1"/>
              <a:t>elluviimise</a:t>
            </a:r>
            <a:r>
              <a:rPr lang="en-US" dirty="0"/>
              <a:t> </a:t>
            </a:r>
            <a:r>
              <a:rPr lang="en-US" dirty="0" err="1"/>
              <a:t>mudel</a:t>
            </a:r>
            <a:r>
              <a:rPr lang="en-US" dirty="0"/>
              <a:t> on </a:t>
            </a:r>
            <a:r>
              <a:rPr lang="en-US" dirty="0" err="1"/>
              <a:t>maailmas</a:t>
            </a:r>
            <a:r>
              <a:rPr lang="en-US" dirty="0"/>
              <a:t> </a:t>
            </a:r>
            <a:r>
              <a:rPr lang="en-US" dirty="0" err="1"/>
              <a:t>eeskujuks</a:t>
            </a:r>
            <a:r>
              <a:rPr lang="en-US" dirty="0"/>
              <a:t>.</a:t>
            </a:r>
            <a:endParaRPr lang="et-EE" dirty="0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89758202-7235-4D58-8301-7E477A76D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100B9-F1AC-4BEB-8655-57D0A3575F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824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alkiri 3">
            <a:extLst>
              <a:ext uri="{FF2B5EF4-FFF2-40B4-BE49-F238E27FC236}">
                <a16:creationId xmlns:a16="http://schemas.microsoft.com/office/drawing/2014/main" id="{47472947-A56D-4350-ACE7-CB5969B32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Andmepõhine juhtimine</a:t>
            </a:r>
            <a:endParaRPr lang="en-US" dirty="0"/>
          </a:p>
        </p:txBody>
      </p:sp>
      <p:sp>
        <p:nvSpPr>
          <p:cNvPr id="5" name="Sisu kohatäide 4">
            <a:extLst>
              <a:ext uri="{FF2B5EF4-FFF2-40B4-BE49-F238E27FC236}">
                <a16:creationId xmlns:a16="http://schemas.microsoft.com/office/drawing/2014/main" id="{F45B1E5C-32F6-4DE6-98B0-C6298DC30A1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71524" y="2019300"/>
            <a:ext cx="10715625" cy="4048125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 err="1"/>
              <a:t>Avaandmete</a:t>
            </a:r>
            <a:r>
              <a:rPr lang="en-US" dirty="0"/>
              <a:t> </a:t>
            </a:r>
            <a:r>
              <a:rPr lang="en-US" dirty="0" err="1"/>
              <a:t>kasutamine</a:t>
            </a:r>
            <a:r>
              <a:rPr lang="en-US" dirty="0"/>
              <a:t> on </a:t>
            </a:r>
            <a:r>
              <a:rPr lang="en-US" dirty="0" err="1"/>
              <a:t>mugav</a:t>
            </a:r>
            <a:r>
              <a:rPr lang="en-US" dirty="0"/>
              <a:t>, </a:t>
            </a:r>
            <a:r>
              <a:rPr lang="en-US" dirty="0" err="1"/>
              <a:t>kõigile</a:t>
            </a:r>
            <a:r>
              <a:rPr lang="en-US" dirty="0"/>
              <a:t> </a:t>
            </a:r>
            <a:r>
              <a:rPr lang="en-US" dirty="0" err="1"/>
              <a:t>kättesaadav</a:t>
            </a:r>
            <a:r>
              <a:rPr lang="en-US" dirty="0"/>
              <a:t> ja </a:t>
            </a:r>
            <a:r>
              <a:rPr lang="en-US" dirty="0" err="1"/>
              <a:t>turvaline</a:t>
            </a:r>
            <a:r>
              <a:rPr lang="en-US" dirty="0"/>
              <a:t>. </a:t>
            </a:r>
            <a:endParaRPr lang="et-EE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 err="1"/>
              <a:t>Avalikku</a:t>
            </a:r>
            <a:r>
              <a:rPr lang="en-US" dirty="0"/>
              <a:t> </a:t>
            </a:r>
            <a:r>
              <a:rPr lang="en-US" dirty="0" err="1"/>
              <a:t>kasutusse</a:t>
            </a:r>
            <a:r>
              <a:rPr lang="en-US" dirty="0"/>
              <a:t> </a:t>
            </a:r>
            <a:r>
              <a:rPr lang="en-US" dirty="0" err="1"/>
              <a:t>antakse</a:t>
            </a:r>
            <a:r>
              <a:rPr lang="en-US" dirty="0"/>
              <a:t> </a:t>
            </a:r>
            <a:r>
              <a:rPr lang="en-US" dirty="0" err="1"/>
              <a:t>võimalikult</a:t>
            </a:r>
            <a:r>
              <a:rPr lang="en-US" dirty="0"/>
              <a:t> </a:t>
            </a:r>
            <a:r>
              <a:rPr lang="en-US" dirty="0" err="1"/>
              <a:t>palju</a:t>
            </a:r>
            <a:r>
              <a:rPr lang="en-US" dirty="0"/>
              <a:t> </a:t>
            </a:r>
            <a:r>
              <a:rPr lang="en-US" dirty="0" err="1"/>
              <a:t>linna</a:t>
            </a:r>
            <a:r>
              <a:rPr lang="en-US" dirty="0"/>
              <a:t> </a:t>
            </a:r>
            <a:r>
              <a:rPr lang="en-US" dirty="0" err="1"/>
              <a:t>kohta</a:t>
            </a:r>
            <a:r>
              <a:rPr lang="en-US" dirty="0"/>
              <a:t> </a:t>
            </a:r>
            <a:r>
              <a:rPr lang="en-US" dirty="0" err="1"/>
              <a:t>käivaid</a:t>
            </a:r>
            <a:r>
              <a:rPr lang="en-US" dirty="0"/>
              <a:t> </a:t>
            </a:r>
            <a:r>
              <a:rPr lang="en-US" dirty="0" err="1"/>
              <a:t>avaandmeid</a:t>
            </a:r>
            <a:r>
              <a:rPr lang="en-US" dirty="0"/>
              <a:t>. </a:t>
            </a:r>
            <a:endParaRPr lang="et-EE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 err="1"/>
              <a:t>Andmed</a:t>
            </a:r>
            <a:r>
              <a:rPr lang="en-US" dirty="0"/>
              <a:t> on </a:t>
            </a:r>
            <a:r>
              <a:rPr lang="en-US" dirty="0" err="1"/>
              <a:t>arusaadavalt</a:t>
            </a:r>
            <a:r>
              <a:rPr lang="en-US" dirty="0"/>
              <a:t> </a:t>
            </a:r>
            <a:r>
              <a:rPr lang="en-US" dirty="0" err="1"/>
              <a:t>visualiseeritud</a:t>
            </a:r>
            <a:r>
              <a:rPr lang="en-US" dirty="0"/>
              <a:t> ja </a:t>
            </a:r>
            <a:r>
              <a:rPr lang="en-US" dirty="0" err="1"/>
              <a:t>aitavad</a:t>
            </a:r>
            <a:r>
              <a:rPr lang="en-US" dirty="0"/>
              <a:t> </a:t>
            </a:r>
            <a:r>
              <a:rPr lang="en-US" dirty="0" err="1"/>
              <a:t>inimestel</a:t>
            </a:r>
            <a:r>
              <a:rPr lang="en-US" dirty="0"/>
              <a:t> </a:t>
            </a:r>
            <a:r>
              <a:rPr lang="en-US" dirty="0" err="1"/>
              <a:t>teha</a:t>
            </a:r>
            <a:r>
              <a:rPr lang="en-US" dirty="0"/>
              <a:t> </a:t>
            </a:r>
            <a:r>
              <a:rPr lang="en-US" dirty="0" err="1"/>
              <a:t>elulisi</a:t>
            </a:r>
            <a:r>
              <a:rPr lang="en-US" dirty="0"/>
              <a:t> </a:t>
            </a:r>
            <a:r>
              <a:rPr lang="en-US" dirty="0" err="1"/>
              <a:t>valikuid</a:t>
            </a:r>
            <a:r>
              <a:rPr lang="en-US" dirty="0"/>
              <a:t>: </a:t>
            </a:r>
            <a:r>
              <a:rPr lang="en-US" dirty="0" err="1"/>
              <a:t>kuhu</a:t>
            </a:r>
            <a:r>
              <a:rPr lang="en-US" dirty="0"/>
              <a:t> </a:t>
            </a:r>
            <a:r>
              <a:rPr lang="en-US" dirty="0" err="1"/>
              <a:t>rajada</a:t>
            </a:r>
            <a:r>
              <a:rPr lang="en-US" dirty="0"/>
              <a:t> </a:t>
            </a:r>
            <a:r>
              <a:rPr lang="en-US" dirty="0" err="1"/>
              <a:t>kodu</a:t>
            </a:r>
            <a:r>
              <a:rPr lang="en-US" dirty="0"/>
              <a:t>, </a:t>
            </a:r>
            <a:r>
              <a:rPr lang="en-US" dirty="0" err="1"/>
              <a:t>kuhu</a:t>
            </a:r>
            <a:r>
              <a:rPr lang="en-US" dirty="0"/>
              <a:t> </a:t>
            </a:r>
            <a:r>
              <a:rPr lang="en-US" dirty="0" err="1"/>
              <a:t>asutada</a:t>
            </a:r>
            <a:r>
              <a:rPr lang="en-US" dirty="0"/>
              <a:t> </a:t>
            </a:r>
            <a:r>
              <a:rPr lang="en-US" dirty="0" err="1"/>
              <a:t>ettevõte</a:t>
            </a:r>
            <a:r>
              <a:rPr lang="en-US" dirty="0"/>
              <a:t>, </a:t>
            </a:r>
            <a:r>
              <a:rPr lang="en-US" dirty="0" err="1"/>
              <a:t>millised</a:t>
            </a:r>
            <a:r>
              <a:rPr lang="en-US" dirty="0"/>
              <a:t> </a:t>
            </a:r>
            <a:r>
              <a:rPr lang="en-US" dirty="0" err="1"/>
              <a:t>võimalused</a:t>
            </a:r>
            <a:r>
              <a:rPr lang="en-US" dirty="0"/>
              <a:t> on </a:t>
            </a:r>
            <a:r>
              <a:rPr lang="en-US" dirty="0" err="1"/>
              <a:t>koduasumis</a:t>
            </a:r>
            <a:r>
              <a:rPr lang="en-US" dirty="0"/>
              <a:t> </a:t>
            </a:r>
            <a:r>
              <a:rPr lang="en-US" dirty="0" err="1"/>
              <a:t>ise</a:t>
            </a:r>
            <a:r>
              <a:rPr lang="en-US" dirty="0"/>
              <a:t> </a:t>
            </a:r>
            <a:r>
              <a:rPr lang="en-US" dirty="0" err="1"/>
              <a:t>midagi</a:t>
            </a:r>
            <a:r>
              <a:rPr lang="en-US" dirty="0"/>
              <a:t> </a:t>
            </a:r>
            <a:r>
              <a:rPr lang="en-US" dirty="0" err="1"/>
              <a:t>ära</a:t>
            </a:r>
            <a:r>
              <a:rPr lang="en-US" dirty="0"/>
              <a:t> </a:t>
            </a:r>
            <a:r>
              <a:rPr lang="en-US" dirty="0" err="1"/>
              <a:t>teha</a:t>
            </a:r>
            <a:r>
              <a:rPr lang="en-US" dirty="0"/>
              <a:t>. </a:t>
            </a:r>
            <a:endParaRPr lang="et-EE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Linn </a:t>
            </a:r>
            <a:r>
              <a:rPr lang="en-US" dirty="0" err="1"/>
              <a:t>kogub</a:t>
            </a:r>
            <a:r>
              <a:rPr lang="en-US" dirty="0"/>
              <a:t> </a:t>
            </a:r>
            <a:r>
              <a:rPr lang="en-US" dirty="0" err="1"/>
              <a:t>andmeid</a:t>
            </a:r>
            <a:r>
              <a:rPr lang="en-US" dirty="0"/>
              <a:t> </a:t>
            </a:r>
            <a:r>
              <a:rPr lang="en-US" dirty="0" err="1"/>
              <a:t>kasutajasõbralikult</a:t>
            </a:r>
            <a:r>
              <a:rPr lang="en-US" dirty="0"/>
              <a:t>, </a:t>
            </a:r>
            <a:r>
              <a:rPr lang="en-US" dirty="0" err="1"/>
              <a:t>küsides</a:t>
            </a:r>
            <a:r>
              <a:rPr lang="en-US" dirty="0"/>
              <a:t> </a:t>
            </a:r>
            <a:r>
              <a:rPr lang="en-US" dirty="0" err="1"/>
              <a:t>andmeid</a:t>
            </a:r>
            <a:r>
              <a:rPr lang="en-US" dirty="0"/>
              <a:t> </a:t>
            </a:r>
            <a:r>
              <a:rPr lang="en-US" dirty="0" err="1"/>
              <a:t>ainult</a:t>
            </a:r>
            <a:r>
              <a:rPr lang="en-US" dirty="0"/>
              <a:t> </a:t>
            </a:r>
            <a:r>
              <a:rPr lang="en-US" dirty="0" err="1"/>
              <a:t>üks</a:t>
            </a:r>
            <a:r>
              <a:rPr lang="en-US" dirty="0"/>
              <a:t> </a:t>
            </a:r>
            <a:r>
              <a:rPr lang="en-US" dirty="0" err="1"/>
              <a:t>kord</a:t>
            </a:r>
            <a:r>
              <a:rPr lang="en-US" dirty="0"/>
              <a:t>. </a:t>
            </a:r>
            <a:endParaRPr lang="et-EE" dirty="0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89758202-7235-4D58-8301-7E477A76D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100B9-F1AC-4BEB-8655-57D0A3575F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472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alkiri 3">
            <a:extLst>
              <a:ext uri="{FF2B5EF4-FFF2-40B4-BE49-F238E27FC236}">
                <a16:creationId xmlns:a16="http://schemas.microsoft.com/office/drawing/2014/main" id="{47472947-A56D-4350-ACE7-CB5969B32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Andmepõhine juhtimine</a:t>
            </a:r>
            <a:endParaRPr lang="en-US" dirty="0"/>
          </a:p>
        </p:txBody>
      </p:sp>
      <p:sp>
        <p:nvSpPr>
          <p:cNvPr id="5" name="Sisu kohatäide 4">
            <a:extLst>
              <a:ext uri="{FF2B5EF4-FFF2-40B4-BE49-F238E27FC236}">
                <a16:creationId xmlns:a16="http://schemas.microsoft.com/office/drawing/2014/main" id="{F45B1E5C-32F6-4DE6-98B0-C6298DC30A1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71524" y="2019300"/>
            <a:ext cx="10715625" cy="4048125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 err="1"/>
              <a:t>Linna</a:t>
            </a:r>
            <a:r>
              <a:rPr lang="en-US" dirty="0"/>
              <a:t> </a:t>
            </a:r>
            <a:r>
              <a:rPr lang="en-US" dirty="0" err="1"/>
              <a:t>juhtimisotsused</a:t>
            </a:r>
            <a:r>
              <a:rPr lang="en-US" dirty="0"/>
              <a:t> </a:t>
            </a:r>
            <a:r>
              <a:rPr lang="en-US" dirty="0" err="1"/>
              <a:t>põhinevad</a:t>
            </a:r>
            <a:r>
              <a:rPr lang="en-US" dirty="0"/>
              <a:t> </a:t>
            </a:r>
            <a:r>
              <a:rPr lang="en-US" dirty="0" err="1"/>
              <a:t>laiapõhjalistel</a:t>
            </a:r>
            <a:r>
              <a:rPr lang="en-US" dirty="0"/>
              <a:t> </a:t>
            </a:r>
            <a:r>
              <a:rPr lang="en-US" dirty="0" err="1"/>
              <a:t>andmetel</a:t>
            </a:r>
            <a:r>
              <a:rPr lang="en-US" dirty="0"/>
              <a:t> ja </a:t>
            </a:r>
            <a:r>
              <a:rPr lang="en-US" dirty="0" err="1"/>
              <a:t>otsuseid</a:t>
            </a:r>
            <a:r>
              <a:rPr lang="en-US" dirty="0"/>
              <a:t> </a:t>
            </a:r>
            <a:r>
              <a:rPr lang="en-US" dirty="0" err="1"/>
              <a:t>selgitatakse</a:t>
            </a:r>
            <a:r>
              <a:rPr lang="en-US" dirty="0"/>
              <a:t> </a:t>
            </a:r>
            <a:r>
              <a:rPr lang="en-US" dirty="0" err="1"/>
              <a:t>samuti</a:t>
            </a:r>
            <a:r>
              <a:rPr lang="en-US" dirty="0"/>
              <a:t> </a:t>
            </a:r>
            <a:r>
              <a:rPr lang="en-US" dirty="0" err="1"/>
              <a:t>andmetele</a:t>
            </a:r>
            <a:r>
              <a:rPr lang="en-US" dirty="0"/>
              <a:t> </a:t>
            </a:r>
            <a:r>
              <a:rPr lang="en-US" dirty="0" err="1"/>
              <a:t>tuginedes</a:t>
            </a:r>
            <a:r>
              <a:rPr lang="en-US" dirty="0"/>
              <a:t>. </a:t>
            </a:r>
            <a:endParaRPr lang="et-EE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 err="1"/>
              <a:t>Linnal</a:t>
            </a:r>
            <a:r>
              <a:rPr lang="en-US" dirty="0"/>
              <a:t> on </a:t>
            </a:r>
            <a:r>
              <a:rPr lang="en-US" dirty="0" err="1"/>
              <a:t>transpordikorraldust</a:t>
            </a:r>
            <a:r>
              <a:rPr lang="en-US" dirty="0"/>
              <a:t>, </a:t>
            </a:r>
            <a:r>
              <a:rPr lang="en-US" dirty="0" err="1"/>
              <a:t>energiakasutust</a:t>
            </a:r>
            <a:r>
              <a:rPr lang="en-US" dirty="0"/>
              <a:t>, </a:t>
            </a:r>
            <a:r>
              <a:rPr lang="en-US" dirty="0" err="1"/>
              <a:t>füüsilist</a:t>
            </a:r>
            <a:r>
              <a:rPr lang="en-US" dirty="0"/>
              <a:t> </a:t>
            </a:r>
            <a:r>
              <a:rPr lang="en-US" dirty="0" err="1"/>
              <a:t>keskkonda</a:t>
            </a:r>
            <a:r>
              <a:rPr lang="en-US" dirty="0"/>
              <a:t> ja </a:t>
            </a:r>
            <a:r>
              <a:rPr lang="en-US" dirty="0" err="1"/>
              <a:t>teenuseid</a:t>
            </a:r>
            <a:r>
              <a:rPr lang="en-US" dirty="0"/>
              <a:t>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linna</a:t>
            </a:r>
            <a:r>
              <a:rPr lang="en-US" dirty="0"/>
              <a:t> </a:t>
            </a:r>
            <a:r>
              <a:rPr lang="en-US" dirty="0" err="1"/>
              <a:t>jaoks</a:t>
            </a:r>
            <a:r>
              <a:rPr lang="en-US" dirty="0"/>
              <a:t> </a:t>
            </a:r>
            <a:r>
              <a:rPr lang="en-US" dirty="0" err="1"/>
              <a:t>olulisi</a:t>
            </a:r>
            <a:r>
              <a:rPr lang="en-US" dirty="0"/>
              <a:t> </a:t>
            </a:r>
            <a:r>
              <a:rPr lang="en-US" dirty="0" err="1"/>
              <a:t>protsesse</a:t>
            </a:r>
            <a:r>
              <a:rPr lang="en-US" dirty="0"/>
              <a:t> </a:t>
            </a:r>
            <a:r>
              <a:rPr lang="en-US" dirty="0" err="1"/>
              <a:t>kirjeldav</a:t>
            </a:r>
            <a:r>
              <a:rPr lang="en-US" dirty="0"/>
              <a:t> 3D-mudel, mis </a:t>
            </a:r>
            <a:r>
              <a:rPr lang="en-US" dirty="0" err="1"/>
              <a:t>aitab</a:t>
            </a:r>
            <a:r>
              <a:rPr lang="en-US" dirty="0"/>
              <a:t> </a:t>
            </a:r>
            <a:r>
              <a:rPr lang="en-US" dirty="0" err="1"/>
              <a:t>linlastele</a:t>
            </a:r>
            <a:r>
              <a:rPr lang="en-US" dirty="0"/>
              <a:t> </a:t>
            </a:r>
            <a:r>
              <a:rPr lang="en-US" dirty="0" err="1"/>
              <a:t>valikuid</a:t>
            </a:r>
            <a:r>
              <a:rPr lang="en-US" dirty="0"/>
              <a:t> </a:t>
            </a:r>
            <a:r>
              <a:rPr lang="en-US" dirty="0" err="1"/>
              <a:t>selgelt</a:t>
            </a:r>
            <a:r>
              <a:rPr lang="en-US" dirty="0"/>
              <a:t> </a:t>
            </a:r>
            <a:r>
              <a:rPr lang="en-US" dirty="0" err="1"/>
              <a:t>esitleda</a:t>
            </a:r>
            <a:r>
              <a:rPr lang="en-US" dirty="0"/>
              <a:t>. </a:t>
            </a:r>
            <a:endParaRPr lang="et-EE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 err="1"/>
              <a:t>Andmetele</a:t>
            </a:r>
            <a:r>
              <a:rPr lang="en-US" dirty="0"/>
              <a:t> </a:t>
            </a:r>
            <a:r>
              <a:rPr lang="en-US" dirty="0" err="1"/>
              <a:t>tuginedes</a:t>
            </a:r>
            <a:r>
              <a:rPr lang="en-US" dirty="0"/>
              <a:t> </a:t>
            </a:r>
            <a:r>
              <a:rPr lang="en-US" dirty="0" err="1"/>
              <a:t>jälgitakse</a:t>
            </a:r>
            <a:r>
              <a:rPr lang="en-US" dirty="0"/>
              <a:t> </a:t>
            </a:r>
            <a:r>
              <a:rPr lang="en-US" dirty="0" err="1"/>
              <a:t>nii</a:t>
            </a:r>
            <a:r>
              <a:rPr lang="en-US" dirty="0"/>
              <a:t> </a:t>
            </a:r>
            <a:r>
              <a:rPr lang="en-US" dirty="0" err="1"/>
              <a:t>strateegiliste</a:t>
            </a:r>
            <a:r>
              <a:rPr lang="en-US" dirty="0"/>
              <a:t> </a:t>
            </a:r>
            <a:r>
              <a:rPr lang="en-US" dirty="0" err="1"/>
              <a:t>sihtide</a:t>
            </a:r>
            <a:r>
              <a:rPr lang="en-US" dirty="0"/>
              <a:t> </a:t>
            </a:r>
            <a:r>
              <a:rPr lang="en-US" dirty="0" err="1"/>
              <a:t>saavutamist</a:t>
            </a:r>
            <a:r>
              <a:rPr lang="en-US" dirty="0"/>
              <a:t> </a:t>
            </a:r>
            <a:r>
              <a:rPr lang="en-US" dirty="0" err="1"/>
              <a:t>kui</a:t>
            </a:r>
            <a:r>
              <a:rPr lang="en-US" dirty="0"/>
              <a:t> ka </a:t>
            </a:r>
            <a:r>
              <a:rPr lang="en-US" dirty="0" err="1"/>
              <a:t>teenustega</a:t>
            </a:r>
            <a:r>
              <a:rPr lang="en-US" dirty="0"/>
              <a:t> </a:t>
            </a:r>
            <a:r>
              <a:rPr lang="en-US" dirty="0" err="1"/>
              <a:t>rahuolu</a:t>
            </a:r>
            <a:r>
              <a:rPr lang="en-US" dirty="0"/>
              <a:t> ja </a:t>
            </a:r>
            <a:r>
              <a:rPr lang="en-US" dirty="0" err="1"/>
              <a:t>nende</a:t>
            </a:r>
            <a:r>
              <a:rPr lang="en-US" dirty="0"/>
              <a:t> </a:t>
            </a:r>
            <a:r>
              <a:rPr lang="en-US" dirty="0" err="1"/>
              <a:t>osutamise</a:t>
            </a:r>
            <a:r>
              <a:rPr lang="en-US" dirty="0"/>
              <a:t> </a:t>
            </a:r>
            <a:r>
              <a:rPr lang="en-US" dirty="0" err="1"/>
              <a:t>efektiivsust</a:t>
            </a:r>
            <a:r>
              <a:rPr lang="en-US" dirty="0"/>
              <a:t>.</a:t>
            </a:r>
            <a:endParaRPr lang="et-EE" dirty="0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89758202-7235-4D58-8301-7E477A76D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100B9-F1AC-4BEB-8655-57D0A3575FD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757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alkiri 3">
            <a:extLst>
              <a:ext uri="{FF2B5EF4-FFF2-40B4-BE49-F238E27FC236}">
                <a16:creationId xmlns:a16="http://schemas.microsoft.com/office/drawing/2014/main" id="{47472947-A56D-4350-ACE7-CB5969B32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Olulisemad tegevussuunad</a:t>
            </a:r>
            <a:endParaRPr lang="en-US" dirty="0"/>
          </a:p>
        </p:txBody>
      </p:sp>
      <p:sp>
        <p:nvSpPr>
          <p:cNvPr id="5" name="Sisu kohatäide 4">
            <a:extLst>
              <a:ext uri="{FF2B5EF4-FFF2-40B4-BE49-F238E27FC236}">
                <a16:creationId xmlns:a16="http://schemas.microsoft.com/office/drawing/2014/main" id="{F45B1E5C-32F6-4DE6-98B0-C6298DC30A1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71524" y="2019300"/>
            <a:ext cx="10715625" cy="4048125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 err="1"/>
              <a:t>Tallinna</a:t>
            </a:r>
            <a:r>
              <a:rPr lang="en-US" dirty="0"/>
              <a:t> 3D-mudeli (</a:t>
            </a:r>
            <a:r>
              <a:rPr lang="en-US" dirty="0" err="1"/>
              <a:t>digitaalse</a:t>
            </a:r>
            <a:r>
              <a:rPr lang="en-US" dirty="0"/>
              <a:t> </a:t>
            </a:r>
            <a:r>
              <a:rPr lang="en-US" dirty="0" err="1"/>
              <a:t>kaksiku</a:t>
            </a:r>
            <a:r>
              <a:rPr lang="en-US" dirty="0"/>
              <a:t>) </a:t>
            </a:r>
            <a:r>
              <a:rPr lang="en-US" dirty="0" err="1"/>
              <a:t>arendamine</a:t>
            </a:r>
            <a:r>
              <a:rPr lang="et-EE" dirty="0"/>
              <a:t>;</a:t>
            </a:r>
            <a:r>
              <a:rPr lang="en-US" dirty="0"/>
              <a:t> </a:t>
            </a:r>
            <a:endParaRPr lang="et-EE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t-EE" dirty="0"/>
              <a:t>I</a:t>
            </a:r>
            <a:r>
              <a:rPr lang="en-US" dirty="0" err="1"/>
              <a:t>sikuandmete</a:t>
            </a:r>
            <a:r>
              <a:rPr lang="en-US" dirty="0"/>
              <a:t> ja </a:t>
            </a:r>
            <a:r>
              <a:rPr lang="en-US" dirty="0" err="1"/>
              <a:t>muu</a:t>
            </a:r>
            <a:r>
              <a:rPr lang="en-US" dirty="0"/>
              <a:t> </a:t>
            </a:r>
            <a:r>
              <a:rPr lang="en-US" dirty="0" err="1"/>
              <a:t>mitteavaliku</a:t>
            </a:r>
            <a:r>
              <a:rPr lang="en-US" dirty="0"/>
              <a:t> </a:t>
            </a:r>
            <a:r>
              <a:rPr lang="en-US" dirty="0" err="1"/>
              <a:t>teabe</a:t>
            </a:r>
            <a:r>
              <a:rPr lang="en-US" dirty="0"/>
              <a:t> </a:t>
            </a:r>
            <a:r>
              <a:rPr lang="en-US" dirty="0" err="1"/>
              <a:t>tõhus</a:t>
            </a:r>
            <a:r>
              <a:rPr lang="en-US" dirty="0"/>
              <a:t> </a:t>
            </a:r>
            <a:r>
              <a:rPr lang="en-US" dirty="0" err="1"/>
              <a:t>kaitsmine</a:t>
            </a:r>
            <a:r>
              <a:rPr lang="et-EE" dirty="0"/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t-EE" dirty="0"/>
              <a:t>L</a:t>
            </a:r>
            <a:r>
              <a:rPr lang="en-US" dirty="0" err="1"/>
              <a:t>innale</a:t>
            </a:r>
            <a:r>
              <a:rPr lang="en-US" dirty="0"/>
              <a:t> </a:t>
            </a:r>
            <a:r>
              <a:rPr lang="en-US" dirty="0" err="1"/>
              <a:t>kuuluva</a:t>
            </a:r>
            <a:r>
              <a:rPr lang="en-US" dirty="0"/>
              <a:t> ja </a:t>
            </a:r>
            <a:r>
              <a:rPr lang="en-US" dirty="0" err="1"/>
              <a:t>välistest</a:t>
            </a:r>
            <a:r>
              <a:rPr lang="en-US" dirty="0"/>
              <a:t> </a:t>
            </a:r>
            <a:r>
              <a:rPr lang="en-US" dirty="0" err="1"/>
              <a:t>andmeallikatest</a:t>
            </a:r>
            <a:r>
              <a:rPr lang="en-US" dirty="0"/>
              <a:t> </a:t>
            </a:r>
            <a:r>
              <a:rPr lang="en-US" dirty="0" err="1"/>
              <a:t>pärineva</a:t>
            </a:r>
            <a:r>
              <a:rPr lang="en-US" dirty="0"/>
              <a:t> </a:t>
            </a:r>
            <a:r>
              <a:rPr lang="en-US" dirty="0" err="1"/>
              <a:t>teabe</a:t>
            </a:r>
            <a:r>
              <a:rPr lang="en-US" dirty="0"/>
              <a:t> </a:t>
            </a:r>
            <a:r>
              <a:rPr lang="en-US" dirty="0" err="1"/>
              <a:t>tõhus</a:t>
            </a:r>
            <a:r>
              <a:rPr lang="en-US" dirty="0"/>
              <a:t> </a:t>
            </a:r>
            <a:r>
              <a:rPr lang="en-US" dirty="0" err="1"/>
              <a:t>koondamine</a:t>
            </a:r>
            <a:r>
              <a:rPr lang="en-US" dirty="0"/>
              <a:t> ja </a:t>
            </a:r>
            <a:r>
              <a:rPr lang="en-US" dirty="0" err="1"/>
              <a:t>kättesaadavaks</a:t>
            </a:r>
            <a:r>
              <a:rPr lang="en-US" dirty="0"/>
              <a:t> </a:t>
            </a:r>
            <a:r>
              <a:rPr lang="en-US" dirty="0" err="1"/>
              <a:t>tegemine</a:t>
            </a:r>
            <a:r>
              <a:rPr lang="et-EE" dirty="0"/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t-EE" dirty="0"/>
              <a:t>J</a:t>
            </a:r>
            <a:r>
              <a:rPr lang="en-US" dirty="0" err="1"/>
              <a:t>uhtimisotsusteks</a:t>
            </a:r>
            <a:r>
              <a:rPr lang="en-US" dirty="0"/>
              <a:t> </a:t>
            </a:r>
            <a:r>
              <a:rPr lang="en-US" dirty="0" err="1"/>
              <a:t>vajaliku</a:t>
            </a:r>
            <a:r>
              <a:rPr lang="en-US" dirty="0"/>
              <a:t> </a:t>
            </a:r>
            <a:r>
              <a:rPr lang="en-US" dirty="0" err="1"/>
              <a:t>teabe</a:t>
            </a:r>
            <a:r>
              <a:rPr lang="en-US" dirty="0"/>
              <a:t> </a:t>
            </a:r>
            <a:r>
              <a:rPr lang="en-US" dirty="0" err="1"/>
              <a:t>lihtsalt</a:t>
            </a:r>
            <a:r>
              <a:rPr lang="en-US" dirty="0"/>
              <a:t> ja </a:t>
            </a:r>
            <a:r>
              <a:rPr lang="en-US" dirty="0" err="1"/>
              <a:t>mõistetavalt</a:t>
            </a:r>
            <a:r>
              <a:rPr lang="en-US" dirty="0"/>
              <a:t> </a:t>
            </a:r>
            <a:r>
              <a:rPr lang="en-US" dirty="0" err="1"/>
              <a:t>kättesaadavaks</a:t>
            </a:r>
            <a:r>
              <a:rPr lang="en-US" dirty="0"/>
              <a:t> </a:t>
            </a:r>
            <a:r>
              <a:rPr lang="en-US" dirty="0" err="1"/>
              <a:t>tegemine</a:t>
            </a:r>
            <a:r>
              <a:rPr lang="en-US" dirty="0"/>
              <a:t> </a:t>
            </a:r>
            <a:r>
              <a:rPr lang="en-US" dirty="0" err="1"/>
              <a:t>otsustajatele</a:t>
            </a:r>
            <a:r>
              <a:rPr lang="en-US" dirty="0"/>
              <a:t>.</a:t>
            </a:r>
            <a:endParaRPr lang="et-EE" dirty="0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89758202-7235-4D58-8301-7E477A76D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100B9-F1AC-4BEB-8655-57D0A3575FD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614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alkiri 4">
            <a:extLst>
              <a:ext uri="{FF2B5EF4-FFF2-40B4-BE49-F238E27FC236}">
                <a16:creationId xmlns:a16="http://schemas.microsoft.com/office/drawing/2014/main" id="{A2F0371E-CE26-40B3-801B-4FCF62797B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Aitäh</a:t>
            </a:r>
            <a:r>
              <a:rPr lang="en-US" dirty="0"/>
              <a:t>!</a:t>
            </a:r>
          </a:p>
        </p:txBody>
      </p:sp>
      <p:sp>
        <p:nvSpPr>
          <p:cNvPr id="6" name="Alapealkiri 5">
            <a:extLst>
              <a:ext uri="{FF2B5EF4-FFF2-40B4-BE49-F238E27FC236}">
                <a16:creationId xmlns:a16="http://schemas.microsoft.com/office/drawing/2014/main" id="{29508E5D-4EC6-47B0-B7DA-784F67141C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t-EE" b="1" dirty="0"/>
              <a:t>Maris Sild</a:t>
            </a:r>
            <a:endParaRPr lang="fi-FI" b="1" dirty="0"/>
          </a:p>
          <a:p>
            <a:r>
              <a:rPr lang="et-EE" dirty="0"/>
              <a:t>Tallinna Linnavolikogu</a:t>
            </a:r>
            <a:endParaRPr lang="fi-FI" dirty="0"/>
          </a:p>
          <a:p>
            <a:r>
              <a:rPr lang="et-EE" dirty="0" err="1"/>
              <a:t>maris.sild</a:t>
            </a:r>
            <a:r>
              <a:rPr lang="fi-FI" dirty="0"/>
              <a:t>@tallinnlv.ee</a:t>
            </a:r>
            <a:endParaRPr lang="en-US" dirty="0"/>
          </a:p>
        </p:txBody>
      </p:sp>
      <p:sp>
        <p:nvSpPr>
          <p:cNvPr id="3" name="Slaidinumbri kohatäide 2">
            <a:extLst>
              <a:ext uri="{FF2B5EF4-FFF2-40B4-BE49-F238E27FC236}">
                <a16:creationId xmlns:a16="http://schemas.microsoft.com/office/drawing/2014/main" id="{127FDB2A-B424-40C4-A573-AE27DB2A03C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167438"/>
            <a:ext cx="2743200" cy="365125"/>
          </a:xfrm>
        </p:spPr>
        <p:txBody>
          <a:bodyPr/>
          <a:lstStyle/>
          <a:p>
            <a:fld id="{CDC100B9-F1AC-4BEB-8655-57D0A3575FD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69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'i kujundus">
  <a:themeElements>
    <a:clrScheme name="Tallinn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0072CE"/>
      </a:accent1>
      <a:accent2>
        <a:srgbClr val="EF3340"/>
      </a:accent2>
      <a:accent3>
        <a:srgbClr val="009639"/>
      </a:accent3>
      <a:accent4>
        <a:srgbClr val="F3D03E"/>
      </a:accent4>
      <a:accent5>
        <a:srgbClr val="575757"/>
      </a:accent5>
      <a:accent6>
        <a:srgbClr val="969696"/>
      </a:accent6>
      <a:hlink>
        <a:srgbClr val="0072CE"/>
      </a:hlink>
      <a:folHlink>
        <a:srgbClr val="0072CE"/>
      </a:folHlink>
    </a:clrScheme>
    <a:fontScheme name="Tallinn">
      <a:majorFont>
        <a:latin typeface="Lab Grotesque"/>
        <a:ea typeface=""/>
        <a:cs typeface=""/>
      </a:majorFont>
      <a:minorFont>
        <a:latin typeface="Lab Grotesqu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946</TotalTime>
  <Words>238</Words>
  <Application>Microsoft Office PowerPoint</Application>
  <PresentationFormat>Widescreen</PresentationFormat>
  <Paragraphs>28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Lab Grotesque</vt:lpstr>
      <vt:lpstr>Office'i kujundus</vt:lpstr>
      <vt:lpstr>„Kohaliku omavalitsuse juhtimine  – kuidas meid aitavad andmed“ </vt:lpstr>
      <vt:lpstr>Tallinn 2035 koos eelarvestrateegiaga</vt:lpstr>
      <vt:lpstr>Andmepõhine juhtimine</vt:lpstr>
      <vt:lpstr>Andmepõhine juhtimine</vt:lpstr>
      <vt:lpstr>Olulisemad tegevussuunad</vt:lpstr>
      <vt:lpstr>Aitäh!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PowerPointi esitlus</dc:title>
  <dc:creator>Erkin Antov</dc:creator>
  <cp:lastModifiedBy>Maris Sild</cp:lastModifiedBy>
  <cp:revision>24</cp:revision>
  <dcterms:created xsi:type="dcterms:W3CDTF">2017-11-28T15:03:48Z</dcterms:created>
  <dcterms:modified xsi:type="dcterms:W3CDTF">2023-09-18T14:04:02Z</dcterms:modified>
</cp:coreProperties>
</file>