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  <p:sldMasterId id="2147483707" r:id="rId2"/>
  </p:sldMasterIdLst>
  <p:notesMasterIdLst>
    <p:notesMasterId r:id="rId13"/>
  </p:notesMasterIdLst>
  <p:handoutMasterIdLst>
    <p:handoutMasterId r:id="rId14"/>
  </p:handoutMasterIdLst>
  <p:sldIdLst>
    <p:sldId id="337" r:id="rId3"/>
    <p:sldId id="308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279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CABA"/>
    <a:srgbClr val="D3BBA8"/>
    <a:srgbClr val="F68D2E"/>
    <a:srgbClr val="D0043C"/>
    <a:srgbClr val="A4D65E"/>
    <a:srgbClr val="6E6E6E"/>
    <a:srgbClr val="CFD0D0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71" autoAdjust="0"/>
    <p:restoredTop sz="94363"/>
  </p:normalViewPr>
  <p:slideViewPr>
    <p:cSldViewPr snapToGrid="0">
      <p:cViewPr varScale="1">
        <p:scale>
          <a:sx n="95" d="100"/>
          <a:sy n="95" d="100"/>
        </p:scale>
        <p:origin x="2424" y="184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180D4-4DC6-4819-B4B2-E14F72BA88D0}" type="datetimeFigureOut">
              <a:rPr lang="en-US" smtClean="0">
                <a:latin typeface="Times New Roman"/>
              </a:rPr>
              <a:t>9/18/23</a:t>
            </a:fld>
            <a:endParaRPr lang="en-US" dirty="0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5CF15-7169-47EF-8D67-4C96863E3701}" type="slidenum">
              <a:rPr lang="en-US" smtClean="0">
                <a:latin typeface="Times New Roman"/>
              </a:rPr>
              <a:t>‹#›</a:t>
            </a:fld>
            <a:endParaRPr lang="en-US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9146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0561C4-6D9C-8540-B922-90D1026A5368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F1338-66AB-0D42-AC96-E25627992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51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slaid (val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8703" y="1405153"/>
            <a:ext cx="7772400" cy="112264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53000"/>
              </a:lnSpc>
              <a:defRPr sz="8800" baseline="0"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T</a:t>
            </a:r>
            <a:r>
              <a:rPr lang="et-EE" dirty="0"/>
              <a:t>ähtis  pealkiri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8070" y="3086100"/>
            <a:ext cx="7182297" cy="865224"/>
          </a:xfrm>
        </p:spPr>
        <p:txBody>
          <a:bodyPr lIns="36000" tIns="180000"/>
          <a:lstStyle>
            <a:lvl1pPr marL="0" indent="0" algn="l">
              <a:lnSpc>
                <a:spcPct val="50000"/>
              </a:lnSpc>
              <a:buNone/>
              <a:defRPr sz="2400" cap="small" spc="600" baseline="0">
                <a:latin typeface="Times New Roman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 dirty="0"/>
              <a:t>nimi</a:t>
            </a:r>
          </a:p>
          <a:p>
            <a:r>
              <a:rPr lang="et-EE" dirty="0"/>
              <a:t>xx.xx.xxxx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9937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es 01 (val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2472940" y="1251730"/>
            <a:ext cx="5928560" cy="2110595"/>
          </a:xfrm>
          <a:prstGeom prst="rect">
            <a:avLst/>
          </a:prstGeom>
        </p:spPr>
        <p:txBody>
          <a:bodyPr anchor="ctr"/>
          <a:lstStyle>
            <a:lvl1pPr>
              <a:defRPr baseline="0"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flipH="1">
            <a:off x="1130535" y="1043157"/>
            <a:ext cx="445675" cy="2356596"/>
          </a:xfrm>
          <a:prstGeom prst="line">
            <a:avLst/>
          </a:prstGeom>
          <a:ln w="57150" cmpd="sng">
            <a:solidFill>
              <a:srgbClr val="6BC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6956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es 02 (val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469826" y="1249390"/>
            <a:ext cx="5944374" cy="202721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600" i="0" spc="600"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flipH="1">
            <a:off x="1130535" y="1043157"/>
            <a:ext cx="445675" cy="2356596"/>
          </a:xfrm>
          <a:prstGeom prst="line">
            <a:avLst/>
          </a:prstGeom>
          <a:ln w="57150" cmpd="sng">
            <a:solidFill>
              <a:srgbClr val="6BC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9770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es selgitusega 01 (val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72940" y="1251731"/>
            <a:ext cx="5928560" cy="994172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2940" y="2386564"/>
            <a:ext cx="5928562" cy="1299411"/>
          </a:xfrm>
        </p:spPr>
        <p:txBody>
          <a:bodyPr/>
          <a:lstStyle>
            <a:lvl1pPr marL="457200" indent="-457200">
              <a:buFont typeface="Lucida Grande"/>
              <a:buChar char="-"/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1130535" y="1043157"/>
            <a:ext cx="445675" cy="2356596"/>
          </a:xfrm>
          <a:prstGeom prst="line">
            <a:avLst/>
          </a:prstGeom>
          <a:ln w="57150" cmpd="sng">
            <a:solidFill>
              <a:srgbClr val="6BC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5649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es selgitusega 02 (val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2469826" y="1249391"/>
            <a:ext cx="5944374" cy="99417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i="0" spc="600"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3" name="Content Placeholder 2"/>
          <p:cNvSpPr>
            <a:spLocks noGrp="1"/>
          </p:cNvSpPr>
          <p:nvPr>
            <p:ph idx="1"/>
          </p:nvPr>
        </p:nvSpPr>
        <p:spPr>
          <a:xfrm>
            <a:off x="2472940" y="2386564"/>
            <a:ext cx="5928562" cy="1299411"/>
          </a:xfrm>
        </p:spPr>
        <p:txBody>
          <a:bodyPr/>
          <a:lstStyle>
            <a:lvl1pPr marL="457200" indent="-457200">
              <a:buFont typeface="Lucida Grande"/>
              <a:buChar char="-"/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1130535" y="1043157"/>
            <a:ext cx="445675" cy="2356596"/>
          </a:xfrm>
          <a:prstGeom prst="line">
            <a:avLst/>
          </a:prstGeom>
          <a:ln w="57150" cmpd="sng">
            <a:solidFill>
              <a:srgbClr val="6BC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994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lg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ontent Placeholder 2"/>
          <p:cNvSpPr>
            <a:spLocks noGrp="1"/>
          </p:cNvSpPr>
          <p:nvPr>
            <p:ph idx="1"/>
          </p:nvPr>
        </p:nvSpPr>
        <p:spPr>
          <a:xfrm>
            <a:off x="2499021" y="1338012"/>
            <a:ext cx="5724679" cy="1919538"/>
          </a:xfrm>
        </p:spPr>
        <p:txBody>
          <a:bodyPr anchor="ctr"/>
          <a:lstStyle>
            <a:lvl1pPr marL="457200" indent="-457200">
              <a:buFont typeface="Lucida Grande"/>
              <a:buChar char="-"/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 flipH="1">
            <a:off x="1130535" y="1043157"/>
            <a:ext cx="445675" cy="2356596"/>
          </a:xfrm>
          <a:prstGeom prst="line">
            <a:avLst/>
          </a:prstGeom>
          <a:ln w="57150" cmpd="sng">
            <a:solidFill>
              <a:srgbClr val="6BC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5976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tt pealkirjaga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1391267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Times New Roman"/>
                <a:cs typeface="Times New Roman"/>
              </a:defRPr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320" y="1820334"/>
            <a:ext cx="7909080" cy="2476853"/>
          </a:xfrm>
        </p:spPr>
        <p:txBody>
          <a:bodyPr anchor="t"/>
          <a:lstStyle>
            <a:lvl1pPr marL="457200" indent="-457200">
              <a:buFont typeface="Lucida Grande"/>
              <a:buChar char="-"/>
              <a:defRPr sz="2800"/>
            </a:lvl1pPr>
            <a:lvl2pPr marL="685800" indent="-228600">
              <a:buFont typeface="Lucida Grande"/>
              <a:buChar char="-"/>
              <a:defRPr sz="2400"/>
            </a:lvl2pPr>
            <a:lvl3pPr marL="1143000" indent="-228600">
              <a:buFont typeface="Lucida Grande"/>
              <a:buChar char="-"/>
              <a:defRPr sz="20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8864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tt pealkirjag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96900" y="235930"/>
            <a:ext cx="7962900" cy="92612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 i="0" cap="none" spc="0" baseline="0">
                <a:solidFill>
                  <a:srgbClr val="C00000"/>
                </a:solidFill>
                <a:latin typeface="+mj-lt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625320" y="1371978"/>
            <a:ext cx="7909080" cy="2925209"/>
          </a:xfrm>
        </p:spPr>
        <p:txBody>
          <a:bodyPr anchor="t"/>
          <a:lstStyle>
            <a:lvl1pPr marL="457200" indent="-457200">
              <a:spcBef>
                <a:spcPts val="600"/>
              </a:spcBef>
              <a:buFont typeface="Lucida Grande"/>
              <a:buChar char="-"/>
              <a:defRPr sz="2000" baseline="0"/>
            </a:lvl1pPr>
            <a:lvl2pPr marL="685800" indent="-228600">
              <a:buFont typeface="Lucida Grande"/>
              <a:buChar char="-"/>
              <a:defRPr sz="1800" baseline="0"/>
            </a:lvl2pPr>
            <a:lvl3pPr marL="1143000" indent="-228600">
              <a:buFont typeface="Lucida Grande"/>
              <a:buChar char="-"/>
              <a:defRPr sz="1600" baseline="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06471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õrdlu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2300" y="1778000"/>
            <a:ext cx="3724275" cy="255042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126" y="1778000"/>
            <a:ext cx="3724275" cy="255042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1391267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Times New Roman"/>
                <a:cs typeface="Times New Roman"/>
              </a:defRPr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pic>
        <p:nvPicPr>
          <p:cNvPr id="6" name="Picture 5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386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õrdlus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2300" y="1394223"/>
            <a:ext cx="3724275" cy="29342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126" y="1394223"/>
            <a:ext cx="3724275" cy="29342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96900" y="235930"/>
            <a:ext cx="7962900" cy="92612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200" i="0" spc="600"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6" name="Picture 5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9970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11807" y="534608"/>
            <a:ext cx="3127768" cy="4991100"/>
          </a:xfrm>
        </p:spPr>
        <p:txBody>
          <a:bodyPr anchor="b"/>
          <a:lstStyle>
            <a:lvl1pPr marL="0" indent="0">
              <a:buNone/>
              <a:defRPr sz="40000" b="0" i="1">
                <a:solidFill>
                  <a:srgbClr val="6BCABA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lvl="0"/>
            <a:r>
              <a:rPr lang="et-EE" dirty="0"/>
              <a:t>1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98721" y="1661862"/>
            <a:ext cx="4751812" cy="1675338"/>
          </a:xfrm>
        </p:spPr>
        <p:txBody>
          <a:bodyPr anchor="ctr"/>
          <a:lstStyle>
            <a:lvl1pPr marL="457200" indent="-457200">
              <a:buFont typeface="Lucida Grande"/>
              <a:buChar char="-"/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6634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 ruut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49300" y="514349"/>
            <a:ext cx="2160000" cy="2160000"/>
          </a:xfrm>
          <a:prstGeom prst="rect">
            <a:avLst/>
          </a:prstGeom>
          <a:solidFill>
            <a:srgbClr val="6BCA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755576" y="1790344"/>
            <a:ext cx="2340000" cy="893397"/>
          </a:xfrm>
          <a:prstGeom prst="rect">
            <a:avLst/>
          </a:prstGeom>
          <a:noFill/>
          <a:ln>
            <a:noFill/>
          </a:ln>
        </p:spPr>
        <p:txBody>
          <a:bodyPr lIns="180000" tIns="374400" rIns="180000" bIns="140400" anchor="b"/>
          <a:lstStyle>
            <a:lvl1pPr marL="0" indent="0" algn="l">
              <a:lnSpc>
                <a:spcPct val="100000"/>
              </a:lnSpc>
              <a:buClr>
                <a:schemeClr val="bg1"/>
              </a:buClr>
              <a:buSzPct val="210000"/>
              <a:buFont typeface="+mj-lt"/>
              <a:buNone/>
              <a:defRPr sz="2800" b="0" i="0" spc="30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err="1"/>
              <a:t>Tähtis</a:t>
            </a:r>
            <a:br>
              <a:rPr lang="en-US" dirty="0"/>
            </a:br>
            <a:r>
              <a:rPr lang="en-US" dirty="0" err="1"/>
              <a:t>pealkiri</a:t>
            </a:r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455876" y="519522"/>
            <a:ext cx="2160000" cy="21600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156176" y="519522"/>
            <a:ext cx="2160000" cy="21600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0" y="2828922"/>
            <a:ext cx="7772400" cy="1559633"/>
          </a:xfrm>
        </p:spPr>
        <p:txBody>
          <a:bodyPr anchor="t"/>
          <a:lstStyle>
            <a:lvl1pPr marL="457200" indent="-457200">
              <a:lnSpc>
                <a:spcPct val="100000"/>
              </a:lnSpc>
              <a:buFont typeface="Lucida Grande"/>
              <a:buChar char="-"/>
              <a:defRPr sz="2800"/>
            </a:lvl1pPr>
            <a:lvl2pPr marL="685800" indent="-228600">
              <a:lnSpc>
                <a:spcPct val="100000"/>
              </a:lnSpc>
              <a:buFont typeface="Lucida Grande"/>
              <a:buChar char="-"/>
              <a:defRPr sz="2400"/>
            </a:lvl2pPr>
            <a:lvl3pPr marL="1143000" indent="-228600">
              <a:lnSpc>
                <a:spcPct val="100000"/>
              </a:lnSpc>
              <a:buFont typeface="Lucida Grande"/>
              <a:buChar char="-"/>
              <a:defRPr sz="20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755576" y="627534"/>
            <a:ext cx="1656184" cy="6480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80000" tIns="374400" rIns="180000" bIns="140400" numCol="1" anchor="t" anchorCtr="0" compatLnSpc="1">
            <a:prstTxWarp prst="textNoShape">
              <a:avLst/>
            </a:prstTxWarp>
          </a:bodyPr>
          <a:lstStyle>
            <a:lvl1pPr marL="0" indent="0" algn="l" defTabSz="4492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ct val="210000"/>
              <a:buFont typeface="+mj-lt"/>
              <a:buNone/>
              <a:defRPr lang="en-GB" sz="3600" b="0" i="1" kern="1200">
                <a:solidFill>
                  <a:schemeClr val="bg1"/>
                </a:solidFill>
                <a:latin typeface="Minion Pro"/>
                <a:ea typeface="ＭＳ Ｐゴシック" panose="020B0600070205080204" pitchFamily="34" charset="-128"/>
                <a:cs typeface="Minion Pro"/>
              </a:defRPr>
            </a:lvl1pPr>
            <a:lvl2pPr marL="742950" indent="-28575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sz="6600" b="0" i="1" dirty="0">
                <a:latin typeface="Times New Roman"/>
                <a:ea typeface="Times New Roman"/>
                <a:cs typeface="Times New Roman"/>
              </a:rPr>
              <a:t>1.</a:t>
            </a:r>
          </a:p>
        </p:txBody>
      </p:sp>
      <p:pic>
        <p:nvPicPr>
          <p:cNvPr id="9" name="Picture 8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4010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 ruutu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63476" y="519522"/>
            <a:ext cx="2160000" cy="21600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156176" y="519522"/>
            <a:ext cx="2160000" cy="21600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479800" y="514349"/>
            <a:ext cx="2160000" cy="2160000"/>
          </a:xfrm>
          <a:prstGeom prst="rect">
            <a:avLst/>
          </a:prstGeom>
          <a:solidFill>
            <a:srgbClr val="6BCA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486076" y="1762122"/>
            <a:ext cx="2340000" cy="893397"/>
          </a:xfrm>
          <a:prstGeom prst="rect">
            <a:avLst/>
          </a:prstGeom>
          <a:noFill/>
        </p:spPr>
        <p:txBody>
          <a:bodyPr lIns="180000" tIns="374400" rIns="180000" bIns="140400" anchor="b"/>
          <a:lstStyle>
            <a:lvl1pPr marL="0" indent="0" algn="l">
              <a:lnSpc>
                <a:spcPct val="100000"/>
              </a:lnSpc>
              <a:buClr>
                <a:schemeClr val="bg1"/>
              </a:buClr>
              <a:buSzPct val="210000"/>
              <a:buFont typeface="+mj-lt"/>
              <a:buNone/>
              <a:defRPr sz="2800" b="0" i="0" spc="30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err="1"/>
              <a:t>Tähtis</a:t>
            </a:r>
            <a:br>
              <a:rPr lang="en-US" dirty="0"/>
            </a:br>
            <a:r>
              <a:rPr lang="en-US" dirty="0" err="1"/>
              <a:t>pealkiri</a:t>
            </a:r>
            <a:endParaRPr lang="en-US" dirty="0"/>
          </a:p>
        </p:txBody>
      </p:sp>
      <p:sp>
        <p:nvSpPr>
          <p:cNvPr id="13" name="Title 1"/>
          <p:cNvSpPr txBox="1">
            <a:spLocks/>
          </p:cNvSpPr>
          <p:nvPr userDrawn="1"/>
        </p:nvSpPr>
        <p:spPr bwMode="auto">
          <a:xfrm>
            <a:off x="3486076" y="627534"/>
            <a:ext cx="1656184" cy="6480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80000" tIns="374400" rIns="180000" bIns="140400" numCol="1" anchor="t" anchorCtr="0" compatLnSpc="1">
            <a:prstTxWarp prst="textNoShape">
              <a:avLst/>
            </a:prstTxWarp>
          </a:bodyPr>
          <a:lstStyle>
            <a:lvl1pPr marL="0" indent="0" algn="l" defTabSz="4492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ct val="210000"/>
              <a:buFont typeface="+mj-lt"/>
              <a:buNone/>
              <a:defRPr lang="en-GB" sz="3600" b="0" i="1" kern="1200">
                <a:solidFill>
                  <a:schemeClr val="bg1"/>
                </a:solidFill>
                <a:latin typeface="Minion Pro"/>
                <a:ea typeface="ＭＳ Ｐゴシック" panose="020B0600070205080204" pitchFamily="34" charset="-128"/>
                <a:cs typeface="Minion Pro"/>
              </a:defRPr>
            </a:lvl1pPr>
            <a:lvl2pPr marL="742950" indent="-28575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sz="6600" b="0" i="1" dirty="0">
                <a:latin typeface="Times New Roman"/>
                <a:ea typeface="Times New Roman"/>
                <a:cs typeface="Times New Roman"/>
              </a:rPr>
              <a:t>2.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62000" y="2828922"/>
            <a:ext cx="7772400" cy="1559633"/>
          </a:xfrm>
        </p:spPr>
        <p:txBody>
          <a:bodyPr anchor="t"/>
          <a:lstStyle>
            <a:lvl1pPr marL="457200" indent="-457200">
              <a:lnSpc>
                <a:spcPct val="100000"/>
              </a:lnSpc>
              <a:buFont typeface="Lucida Grande"/>
              <a:buChar char="-"/>
              <a:defRPr sz="2800"/>
            </a:lvl1pPr>
            <a:lvl2pPr marL="685800" indent="-228600">
              <a:lnSpc>
                <a:spcPct val="100000"/>
              </a:lnSpc>
              <a:buFont typeface="Lucida Grande"/>
              <a:buChar char="-"/>
              <a:defRPr sz="2400"/>
            </a:lvl2pPr>
            <a:lvl3pPr marL="1143000" indent="-228600">
              <a:lnSpc>
                <a:spcPct val="100000"/>
              </a:lnSpc>
              <a:buFont typeface="Lucida Grande"/>
              <a:buChar char="-"/>
              <a:defRPr sz="20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9" name="Picture 8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8708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 ruutu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455876" y="519522"/>
            <a:ext cx="2160000" cy="21600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758676" y="519522"/>
            <a:ext cx="2160000" cy="21600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184900" y="514349"/>
            <a:ext cx="2160000" cy="2160000"/>
          </a:xfrm>
          <a:prstGeom prst="rect">
            <a:avLst/>
          </a:prstGeom>
          <a:solidFill>
            <a:srgbClr val="6BCA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191176" y="1776233"/>
            <a:ext cx="2340000" cy="893397"/>
          </a:xfrm>
          <a:prstGeom prst="rect">
            <a:avLst/>
          </a:prstGeom>
          <a:noFill/>
        </p:spPr>
        <p:txBody>
          <a:bodyPr lIns="180000" tIns="374400" rIns="180000" bIns="140400" anchor="b"/>
          <a:lstStyle>
            <a:lvl1pPr marL="0" indent="0" algn="l">
              <a:lnSpc>
                <a:spcPct val="100000"/>
              </a:lnSpc>
              <a:buClr>
                <a:schemeClr val="bg1"/>
              </a:buClr>
              <a:buSzPct val="210000"/>
              <a:buFont typeface="+mj-lt"/>
              <a:buNone/>
              <a:defRPr sz="2800" b="0" i="0" spc="30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err="1"/>
              <a:t>Tähtis</a:t>
            </a:r>
            <a:br>
              <a:rPr lang="en-US" dirty="0"/>
            </a:br>
            <a:r>
              <a:rPr lang="en-US" dirty="0" err="1"/>
              <a:t>pealkiri</a:t>
            </a:r>
            <a:endParaRPr lang="en-US" dirty="0"/>
          </a:p>
        </p:txBody>
      </p:sp>
      <p:sp>
        <p:nvSpPr>
          <p:cNvPr id="13" name="Title 1"/>
          <p:cNvSpPr txBox="1">
            <a:spLocks/>
          </p:cNvSpPr>
          <p:nvPr userDrawn="1"/>
        </p:nvSpPr>
        <p:spPr bwMode="auto">
          <a:xfrm>
            <a:off x="6191176" y="627534"/>
            <a:ext cx="1656184" cy="6480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80000" tIns="374400" rIns="180000" bIns="140400" numCol="1" anchor="t" anchorCtr="0" compatLnSpc="1">
            <a:prstTxWarp prst="textNoShape">
              <a:avLst/>
            </a:prstTxWarp>
          </a:bodyPr>
          <a:lstStyle>
            <a:lvl1pPr marL="0" indent="0" algn="l" defTabSz="4492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ct val="210000"/>
              <a:buFont typeface="+mj-lt"/>
              <a:buNone/>
              <a:defRPr lang="en-GB" sz="3600" b="0" i="1" kern="1200">
                <a:solidFill>
                  <a:schemeClr val="bg1"/>
                </a:solidFill>
                <a:latin typeface="Minion Pro"/>
                <a:ea typeface="ＭＳ Ｐゴシック" panose="020B0600070205080204" pitchFamily="34" charset="-128"/>
                <a:cs typeface="Minion Pro"/>
              </a:defRPr>
            </a:lvl1pPr>
            <a:lvl2pPr marL="742950" indent="-28575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l" defTabSz="44926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sz="6600" b="0" i="1" dirty="0">
                <a:latin typeface="Times New Roman"/>
                <a:ea typeface="Times New Roman"/>
                <a:cs typeface="Times New Roman"/>
              </a:rPr>
              <a:t>3.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62000" y="2828922"/>
            <a:ext cx="7772400" cy="1559633"/>
          </a:xfrm>
        </p:spPr>
        <p:txBody>
          <a:bodyPr anchor="t"/>
          <a:lstStyle>
            <a:lvl1pPr marL="457200" indent="-457200">
              <a:lnSpc>
                <a:spcPct val="100000"/>
              </a:lnSpc>
              <a:buFont typeface="Lucida Grande"/>
              <a:buChar char="-"/>
              <a:defRPr sz="2800"/>
            </a:lvl1pPr>
            <a:lvl2pPr marL="685800" indent="-228600">
              <a:lnSpc>
                <a:spcPct val="100000"/>
              </a:lnSpc>
              <a:buFont typeface="Lucida Grande"/>
              <a:buChar char="-"/>
              <a:defRPr sz="2400"/>
            </a:lvl2pPr>
            <a:lvl3pPr marL="1143000" indent="-228600">
              <a:lnSpc>
                <a:spcPct val="100000"/>
              </a:lnSpc>
              <a:buFont typeface="Lucida Grande"/>
              <a:buChar char="-"/>
              <a:defRPr sz="20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9" name="Picture 8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8708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ike ringpilt +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5" name="Picture Placeholder 6174"/>
          <p:cNvSpPr>
            <a:spLocks noGrp="1"/>
          </p:cNvSpPr>
          <p:nvPr>
            <p:ph type="pic" sz="quarter" idx="11" hasCustomPrompt="1"/>
          </p:nvPr>
        </p:nvSpPr>
        <p:spPr>
          <a:xfrm>
            <a:off x="566445" y="777213"/>
            <a:ext cx="3240000" cy="324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t-EE" dirty="0" err="1"/>
              <a:t>Add</a:t>
            </a:r>
            <a:r>
              <a:rPr lang="et-EE" dirty="0"/>
              <a:t> Picture </a:t>
            </a:r>
            <a:r>
              <a:rPr lang="et-EE" dirty="0" err="1"/>
              <a:t>or</a:t>
            </a:r>
            <a:r>
              <a:rPr lang="et-EE" dirty="0"/>
              <a:t> </a:t>
            </a:r>
            <a:r>
              <a:rPr lang="et-EE" dirty="0" err="1"/>
              <a:t>texture</a:t>
            </a:r>
            <a:r>
              <a:rPr lang="et-EE" dirty="0"/>
              <a:t> </a:t>
            </a:r>
            <a:r>
              <a:rPr lang="et-EE" dirty="0" err="1"/>
              <a:t>fill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7444" y="1762553"/>
            <a:ext cx="4460622" cy="1299411"/>
          </a:xfrm>
        </p:spPr>
        <p:txBody>
          <a:bodyPr anchor="ctr"/>
          <a:lstStyle>
            <a:lvl1pPr marL="457200" indent="-457200">
              <a:buFont typeface="Lucida Grande"/>
              <a:buChar char="-"/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992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ur ringpilt + pealkiri +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7330" y="2563565"/>
            <a:ext cx="3466560" cy="1299411"/>
          </a:xfrm>
        </p:spPr>
        <p:txBody>
          <a:bodyPr anchor="ctr"/>
          <a:lstStyle>
            <a:lvl1pPr marL="342900" indent="-342900">
              <a:buFont typeface="Lucida Grande"/>
              <a:buChar char="-"/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Picture Placeholder 6174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671398" y="-668680"/>
            <a:ext cx="6732000" cy="673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t-EE" dirty="0" err="1"/>
              <a:t>Add</a:t>
            </a:r>
            <a:r>
              <a:rPr lang="et-EE" dirty="0"/>
              <a:t> Picture </a:t>
            </a:r>
            <a:r>
              <a:rPr lang="et-EE" dirty="0" err="1"/>
              <a:t>or</a:t>
            </a:r>
            <a:r>
              <a:rPr lang="et-EE" dirty="0"/>
              <a:t> </a:t>
            </a:r>
            <a:r>
              <a:rPr lang="et-EE" dirty="0" err="1"/>
              <a:t>texture</a:t>
            </a:r>
            <a:r>
              <a:rPr lang="et-EE" dirty="0"/>
              <a:t> </a:t>
            </a:r>
            <a:r>
              <a:rPr lang="et-EE" dirty="0" err="1"/>
              <a:t>fill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70288" y="1009630"/>
            <a:ext cx="3452119" cy="14268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i="0" spc="600"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6" name="Picture 5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302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ur ringpilt +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51930" y="1963490"/>
            <a:ext cx="3466560" cy="1299411"/>
          </a:xfrm>
        </p:spPr>
        <p:txBody>
          <a:bodyPr anchor="ctr"/>
          <a:lstStyle>
            <a:lvl1pPr marL="342900" indent="-342900">
              <a:buFont typeface="Lucida Grande"/>
              <a:buChar char="-"/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Picture Placeholder 6174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671398" y="-668680"/>
            <a:ext cx="6732000" cy="673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t-EE" dirty="0" err="1"/>
              <a:t>Add</a:t>
            </a:r>
            <a:r>
              <a:rPr lang="et-EE" dirty="0"/>
              <a:t> Picture </a:t>
            </a:r>
            <a:r>
              <a:rPr lang="et-EE" dirty="0" err="1"/>
              <a:t>or</a:t>
            </a:r>
            <a:r>
              <a:rPr lang="et-EE" dirty="0"/>
              <a:t> </a:t>
            </a:r>
            <a:r>
              <a:rPr lang="et-EE" dirty="0" err="1"/>
              <a:t>texture</a:t>
            </a:r>
            <a:r>
              <a:rPr lang="et-EE" dirty="0"/>
              <a:t> </a:t>
            </a:r>
            <a:r>
              <a:rPr lang="et-EE" dirty="0" err="1"/>
              <a:t>fill</a:t>
            </a:r>
            <a:endParaRPr lang="en-US" dirty="0"/>
          </a:p>
        </p:txBody>
      </p:sp>
      <p:pic>
        <p:nvPicPr>
          <p:cNvPr id="5" name="Picture 4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1894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+ pealkiri +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/>
          <p:cNvSpPr>
            <a:spLocks noGrp="1"/>
          </p:cNvSpPr>
          <p:nvPr>
            <p:ph type="pic" sz="quarter" idx="10" hasCustomPrompt="1"/>
          </p:nvPr>
        </p:nvSpPr>
        <p:spPr>
          <a:xfrm>
            <a:off x="4850090" y="0"/>
            <a:ext cx="4293911" cy="5143500"/>
          </a:xfrm>
        </p:spPr>
        <p:txBody>
          <a:bodyPr/>
          <a:lstStyle/>
          <a:p>
            <a:r>
              <a:rPr lang="en-US" dirty="0" err="1"/>
              <a:t>pilt</a:t>
            </a:r>
            <a:endParaRPr lang="en-US" dirty="0"/>
          </a:p>
        </p:txBody>
      </p:sp>
      <p:sp>
        <p:nvSpPr>
          <p:cNvPr id="41" name="Title 1"/>
          <p:cNvSpPr>
            <a:spLocks noGrp="1"/>
          </p:cNvSpPr>
          <p:nvPr>
            <p:ph type="title" hasCustomPrompt="1"/>
          </p:nvPr>
        </p:nvSpPr>
        <p:spPr>
          <a:xfrm>
            <a:off x="470288" y="1009630"/>
            <a:ext cx="3921133" cy="14268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i="0" spc="600"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2" name="Content Placeholder 2"/>
          <p:cNvSpPr>
            <a:spLocks noGrp="1"/>
          </p:cNvSpPr>
          <p:nvPr>
            <p:ph idx="11"/>
          </p:nvPr>
        </p:nvSpPr>
        <p:spPr>
          <a:xfrm>
            <a:off x="515430" y="2563565"/>
            <a:ext cx="3878770" cy="1299411"/>
          </a:xfrm>
        </p:spPr>
        <p:txBody>
          <a:bodyPr anchor="ctr"/>
          <a:lstStyle>
            <a:lvl1pPr marL="342900" indent="-342900">
              <a:buFont typeface="Lucida Grande"/>
              <a:buChar char="-"/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6947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+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/>
          <p:cNvSpPr>
            <a:spLocks noGrp="1"/>
          </p:cNvSpPr>
          <p:nvPr>
            <p:ph type="pic" sz="quarter" idx="10"/>
          </p:nvPr>
        </p:nvSpPr>
        <p:spPr>
          <a:xfrm>
            <a:off x="4850090" y="0"/>
            <a:ext cx="4293911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1"/>
          </p:nvPr>
        </p:nvSpPr>
        <p:spPr>
          <a:xfrm>
            <a:off x="515430" y="1992065"/>
            <a:ext cx="3878770" cy="1299411"/>
          </a:xfrm>
        </p:spPr>
        <p:txBody>
          <a:bodyPr anchor="ctr"/>
          <a:lstStyle>
            <a:lvl1pPr marL="342900" indent="-342900">
              <a:buFont typeface="Lucida Grande"/>
              <a:buChar char="-"/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37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+ pildial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381000" y="257175"/>
            <a:ext cx="8356600" cy="4010025"/>
          </a:xfrm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Pilt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755900" y="4419600"/>
            <a:ext cx="5969000" cy="425655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P</a:t>
            </a:r>
            <a:r>
              <a:rPr lang="et-EE" dirty="0"/>
              <a:t>ildiallkiri</a:t>
            </a:r>
          </a:p>
        </p:txBody>
      </p:sp>
      <p:pic>
        <p:nvPicPr>
          <p:cNvPr id="6" name="Picture 5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2960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3700" y="273845"/>
            <a:ext cx="8356600" cy="154648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Times New Roman"/>
                <a:cs typeface="Times New Roman"/>
              </a:defRPr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pic>
        <p:nvPicPr>
          <p:cNvPr id="4" name="Picture 3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6006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566" y="207356"/>
            <a:ext cx="8363190" cy="850129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200" i="0" spc="600"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4" name="Picture 3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60023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16784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err="1"/>
              <a:t>pilt</a:t>
            </a:r>
            <a:endParaRPr lang="en-US" dirty="0"/>
          </a:p>
        </p:txBody>
      </p:sp>
      <p:pic>
        <p:nvPicPr>
          <p:cNvPr id="4" name="Picture 3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7097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174"/>
          <p:cNvSpPr>
            <a:spLocks noGrp="1"/>
          </p:cNvSpPr>
          <p:nvPr>
            <p:ph type="pic" sz="quarter" idx="11" hasCustomPrompt="1"/>
          </p:nvPr>
        </p:nvSpPr>
        <p:spPr>
          <a:xfrm>
            <a:off x="985545" y="977548"/>
            <a:ext cx="1044000" cy="1044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21" name="Picture Placeholder 6174"/>
          <p:cNvSpPr>
            <a:spLocks noGrp="1"/>
          </p:cNvSpPr>
          <p:nvPr>
            <p:ph type="pic" sz="quarter" idx="12" hasCustomPrompt="1"/>
          </p:nvPr>
        </p:nvSpPr>
        <p:spPr>
          <a:xfrm>
            <a:off x="3474745" y="977548"/>
            <a:ext cx="1044000" cy="1044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22" name="Picture Placeholder 6174"/>
          <p:cNvSpPr>
            <a:spLocks noGrp="1"/>
          </p:cNvSpPr>
          <p:nvPr>
            <p:ph type="pic" sz="quarter" idx="13" hasCustomPrompt="1"/>
          </p:nvPr>
        </p:nvSpPr>
        <p:spPr>
          <a:xfrm>
            <a:off x="5887745" y="977548"/>
            <a:ext cx="1044000" cy="1044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23" name="Picture Placeholder 6174"/>
          <p:cNvSpPr>
            <a:spLocks noGrp="1"/>
          </p:cNvSpPr>
          <p:nvPr>
            <p:ph type="pic" sz="quarter" idx="14" hasCustomPrompt="1"/>
          </p:nvPr>
        </p:nvSpPr>
        <p:spPr>
          <a:xfrm>
            <a:off x="6891045" y="2806348"/>
            <a:ext cx="1044000" cy="1044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24" name="Picture Placeholder 6174"/>
          <p:cNvSpPr>
            <a:spLocks noGrp="1"/>
          </p:cNvSpPr>
          <p:nvPr>
            <p:ph type="pic" sz="quarter" idx="15" hasCustomPrompt="1"/>
          </p:nvPr>
        </p:nvSpPr>
        <p:spPr>
          <a:xfrm>
            <a:off x="4414545" y="2806348"/>
            <a:ext cx="1044000" cy="1044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25" name="Picture Placeholder 6174"/>
          <p:cNvSpPr>
            <a:spLocks noGrp="1"/>
          </p:cNvSpPr>
          <p:nvPr>
            <p:ph type="pic" sz="quarter" idx="16" hasCustomPrompt="1"/>
          </p:nvPr>
        </p:nvSpPr>
        <p:spPr>
          <a:xfrm>
            <a:off x="1963445" y="2806348"/>
            <a:ext cx="1044000" cy="1044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787400" y="2093029"/>
            <a:ext cx="1498600" cy="66675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700" baseline="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t-EE" dirty="0"/>
              <a:t>Alampunkti tekst nelja või viie sõnaga</a:t>
            </a:r>
            <a:endParaRPr lang="en-US" dirty="0"/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3251200" y="2093029"/>
            <a:ext cx="1498600" cy="66675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700" baseline="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t-EE" dirty="0"/>
              <a:t>Alampunkti tekst nelja või viie sõnaga</a:t>
            </a:r>
            <a:endParaRPr lang="en-US" dirty="0"/>
          </a:p>
        </p:txBody>
      </p:sp>
      <p:sp>
        <p:nvSpPr>
          <p:cNvPr id="29" name="Text Placeholder 26"/>
          <p:cNvSpPr>
            <a:spLocks noGrp="1"/>
          </p:cNvSpPr>
          <p:nvPr>
            <p:ph type="body" sz="quarter" idx="19" hasCustomPrompt="1"/>
          </p:nvPr>
        </p:nvSpPr>
        <p:spPr>
          <a:xfrm>
            <a:off x="5676900" y="2093029"/>
            <a:ext cx="1498600" cy="66675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700" baseline="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t-EE" dirty="0"/>
              <a:t>Alampunkti tekst nelja või viie sõnaga</a:t>
            </a:r>
            <a:endParaRPr lang="en-US" dirty="0"/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20" hasCustomPrompt="1"/>
          </p:nvPr>
        </p:nvSpPr>
        <p:spPr>
          <a:xfrm>
            <a:off x="6680200" y="3921829"/>
            <a:ext cx="1498600" cy="66675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700" baseline="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t-EE" dirty="0"/>
              <a:t>Alampunkti tekst nelja või viie sõnaga</a:t>
            </a:r>
            <a:endParaRPr lang="en-US" dirty="0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21" hasCustomPrompt="1"/>
          </p:nvPr>
        </p:nvSpPr>
        <p:spPr>
          <a:xfrm>
            <a:off x="4203700" y="3921829"/>
            <a:ext cx="1498600" cy="66675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700" baseline="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t-EE" dirty="0"/>
              <a:t>Alampunkti tekst nelja või viie sõnaga</a:t>
            </a:r>
            <a:endParaRPr lang="en-US" dirty="0"/>
          </a:p>
        </p:txBody>
      </p:sp>
      <p:sp>
        <p:nvSpPr>
          <p:cNvPr id="32" name="Text Placeholder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52600" y="3921829"/>
            <a:ext cx="1498600" cy="66675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700" baseline="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t-EE" dirty="0"/>
              <a:t>Alampunkti tekst nelja või viie sõnaga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375566" y="207356"/>
            <a:ext cx="8363190" cy="850129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200" i="0" spc="600"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16" name="Picture 15" descr="DTI-es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816" y="4074089"/>
            <a:ext cx="2164705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6909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slaid (mus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8703" y="1461597"/>
            <a:ext cx="7772400" cy="112264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53000"/>
              </a:lnSpc>
              <a:defRPr sz="880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MASTR TITLE </a:t>
            </a:r>
            <a:br>
              <a:rPr lang="et-EE" dirty="0"/>
            </a:br>
            <a:r>
              <a:rPr lang="en-US" dirty="0"/>
              <a:t>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8070" y="3086100"/>
            <a:ext cx="7182297" cy="865224"/>
          </a:xfrm>
        </p:spPr>
        <p:txBody>
          <a:bodyPr lIns="36000" tIns="180000"/>
          <a:lstStyle>
            <a:lvl1pPr marL="0" indent="0" algn="l">
              <a:lnSpc>
                <a:spcPct val="50000"/>
              </a:lnSpc>
              <a:buNone/>
              <a:defRPr sz="2400" cap="small" spc="6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 dirty="0" err="1"/>
              <a:t>Name</a:t>
            </a:r>
            <a:endParaRPr lang="et-EE" dirty="0"/>
          </a:p>
          <a:p>
            <a:r>
              <a:rPr lang="et-EE" dirty="0"/>
              <a:t>xx.xx.2017</a:t>
            </a:r>
            <a:endParaRPr lang="en-US" dirty="0"/>
          </a:p>
        </p:txBody>
      </p:sp>
      <p:pic>
        <p:nvPicPr>
          <p:cNvPr id="6" name="Picture 5" descr="DTI-est-valg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52" y="4075375"/>
            <a:ext cx="2167946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5584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es (mus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72940" y="1251730"/>
            <a:ext cx="5928560" cy="2110595"/>
          </a:xfrm>
          <a:prstGeom prst="rect">
            <a:avLst/>
          </a:prstGeom>
        </p:spPr>
        <p:txBody>
          <a:bodyPr anchor="ctr"/>
          <a:lstStyle>
            <a:lvl1pPr>
              <a:defRPr baseline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 flipH="1">
            <a:off x="1130535" y="1043157"/>
            <a:ext cx="445675" cy="2356596"/>
          </a:xfrm>
          <a:prstGeom prst="line">
            <a:avLst/>
          </a:prstGeom>
          <a:ln w="57150" cmpd="sng">
            <a:solidFill>
              <a:srgbClr val="6BC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DTI-est-valg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52" y="4075375"/>
            <a:ext cx="2167946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89925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es + selgitus 01 (mus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472940" y="1251731"/>
            <a:ext cx="5928560" cy="9941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2472940" y="2386564"/>
            <a:ext cx="5928562" cy="1299411"/>
          </a:xfrm>
        </p:spPr>
        <p:txBody>
          <a:bodyPr/>
          <a:lstStyle>
            <a:lvl1pPr marL="457200" indent="-457200">
              <a:buClrTx/>
              <a:buFont typeface="Lucida Grande"/>
              <a:buChar char="-"/>
              <a:defRPr sz="2800">
                <a:solidFill>
                  <a:srgbClr val="FFFFFF"/>
                </a:solidFill>
              </a:defRPr>
            </a:lvl1pPr>
            <a:lvl2pPr>
              <a:buClrTx/>
              <a:defRPr sz="2400">
                <a:solidFill>
                  <a:srgbClr val="FFFFFF"/>
                </a:solidFill>
              </a:defRPr>
            </a:lvl2pPr>
            <a:lvl3pPr>
              <a:buClrTx/>
              <a:defRPr sz="200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1130535" y="1043157"/>
            <a:ext cx="445675" cy="2356596"/>
          </a:xfrm>
          <a:prstGeom prst="line">
            <a:avLst/>
          </a:prstGeom>
          <a:ln w="57150" cmpd="sng">
            <a:solidFill>
              <a:srgbClr val="6BC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DTI-est-valg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52" y="4075375"/>
            <a:ext cx="2167946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9398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es + selgitus 02 (mus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469826" y="1249391"/>
            <a:ext cx="5931674" cy="99417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i="0" spc="600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472940" y="2386564"/>
            <a:ext cx="5928562" cy="1299411"/>
          </a:xfrm>
        </p:spPr>
        <p:txBody>
          <a:bodyPr/>
          <a:lstStyle>
            <a:lvl1pPr marL="457200" indent="-457200">
              <a:buClrTx/>
              <a:buFont typeface="Lucida Grande"/>
              <a:buChar char="-"/>
              <a:defRPr sz="2800">
                <a:solidFill>
                  <a:srgbClr val="FFFFFF"/>
                </a:solidFill>
              </a:defRPr>
            </a:lvl1pPr>
            <a:lvl2pPr>
              <a:buClrTx/>
              <a:defRPr sz="2400">
                <a:solidFill>
                  <a:srgbClr val="FFFFFF"/>
                </a:solidFill>
              </a:defRPr>
            </a:lvl2pPr>
            <a:lvl3pPr>
              <a:buClrTx/>
              <a:defRPr sz="200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130535" y="1043157"/>
            <a:ext cx="445675" cy="2356596"/>
          </a:xfrm>
          <a:prstGeom prst="line">
            <a:avLst/>
          </a:prstGeom>
          <a:ln w="57150" cmpd="sng">
            <a:solidFill>
              <a:srgbClr val="6BC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DTI-est-valg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52" y="4075375"/>
            <a:ext cx="2167946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07862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01 (mus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30200" y="273844"/>
            <a:ext cx="8470900" cy="153237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pic>
        <p:nvPicPr>
          <p:cNvPr id="4" name="Picture 3" descr="DTI-est-valg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52" y="4075375"/>
            <a:ext cx="2167946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3103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02 (mus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75566" y="207356"/>
            <a:ext cx="8363190" cy="850129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200" i="0" spc="60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4" name="Picture 3" descr="DTI-est-valg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52" y="4075375"/>
            <a:ext cx="2167946" cy="1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53311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713D-CF68-AA4D-9F09-F78A2DD32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DBB501-CED5-6C42-BA27-995F5631BE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AF02C-A3E0-CA4F-88D8-C65ECE02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4847E-F0DC-A64E-9174-7947EE6C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53CE9-0E25-554E-BF46-784AD9CB4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921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34BA2-F812-DA41-9524-90A2C0318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78FF1-88AD-4F46-B489-439513380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4F422-2833-444A-8EA7-DA9A2B7D5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A8FB8-8064-3B4A-B98E-106366623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D06D2-F621-494C-8F1C-3BE0FC8C2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95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BF79A-A5A2-E64A-898A-1DDA989D0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C78F1-28A3-4F49-8FCE-935326F1E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F872A-4946-D449-8123-0909048CB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91C9D-7369-C847-B6BA-6FE64EC59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E7EB6-A1F4-A545-A392-C613083B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83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1254C-7E61-1C41-B342-7A6E2E9D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FD105-6CD0-CB44-B986-387F3BF49B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B1551-9984-CC4C-8A2B-FBE24528A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1E929A-CAD7-7044-A98B-02744E07D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999E9-9DA8-6148-A417-4EBA19312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3529D-0972-F249-B75B-DB706F25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418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08AB4-BDD1-3540-959B-890E682BD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49CE7-48C3-5845-B68A-BC27E105E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C3C03-D7D1-5344-8596-BB0F4FD99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557AFC-467F-5244-B423-6692688CFD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EBC97F-C4C7-B147-91B7-D83F5FC680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0E49C-5638-5849-BB95-246712C41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981D18-E6F0-9C43-8539-6098A2651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D584A3-BB0F-E243-8A14-94882597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762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DDD18-27B4-EB46-A739-198E69CF1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969922-46D9-0E49-BD71-BA79AC517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0EFC2-E780-9F47-996C-7D4E48239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6FF04F-D7D8-F544-A05E-4241CC033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254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8E939E-D1F3-CA44-A1D3-DFA7E51EF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F26054-D38A-CF4D-A358-A0B99449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17733A-C726-F641-A724-49C3886ED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413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92913-9171-264F-A4FD-52CE87BAB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876BE-9E51-0342-9484-AF54B6E40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DAEAC-6DE3-F946-AE40-A41BFF3B4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11828-AA14-284A-BA34-3DE8EB5A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F2148-9060-9842-AC0A-CF02FAB4E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1FFC7C-3A2B-4840-B8C2-372E5FFD0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171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88160-BF7D-6948-A892-A72397D1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EE3BE-B2AC-B444-AB58-857556D848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0BD1D-EE90-AD4D-B7BD-D79BB8801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9DA8F-BC79-3441-B34D-97B26DD2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1AD91-B4CE-C740-AFB2-B83983EC7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BAB28-469B-4E4E-9F09-4B548230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765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69EAC-3878-D240-BAF2-A8C9FE6B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D010F-2B33-D04D-8A46-B7CA729C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9E430-74B4-8C4A-A9B3-BFA9D277B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476F2-241C-EA4C-AF68-9D6CA3A0A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E121D-6132-404A-81EA-C1B0C6906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352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55B5B8-249A-D441-A77B-884F23F632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A186E9-5469-D049-9580-87AF138886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BD169-9BB2-7D40-A6EA-708D45C70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B5184-9039-8248-A615-A6EBC3622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119C9-35CF-A54A-A744-F693C9C1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0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06221"/>
            <a:ext cx="7886700" cy="2826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the outline text format</a:t>
            </a:r>
          </a:p>
          <a:p>
            <a:pPr lvl="1"/>
            <a:r>
              <a:rPr lang="en-GB" dirty="0"/>
              <a:t>Second Outline Level</a:t>
            </a:r>
          </a:p>
          <a:p>
            <a:pPr lvl="2"/>
            <a:r>
              <a:rPr lang="en-GB" dirty="0"/>
              <a:t>Third Outline Level</a:t>
            </a:r>
          </a:p>
          <a:p>
            <a:pPr lvl="3"/>
            <a:r>
              <a:rPr lang="en-GB" dirty="0"/>
              <a:t>Fourth Outline Level</a:t>
            </a:r>
          </a:p>
          <a:p>
            <a:pPr lvl="4"/>
            <a:r>
              <a:rPr lang="en-GB" dirty="0"/>
              <a:t>Fifth Outline Level</a:t>
            </a:r>
          </a:p>
          <a:p>
            <a:pPr lvl="4"/>
            <a:r>
              <a:rPr lang="en-GB" dirty="0"/>
              <a:t>Sixth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567671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4" r:id="rId2"/>
    <p:sldLayoutId id="2147483685" r:id="rId3"/>
    <p:sldLayoutId id="2147483662" r:id="rId4"/>
    <p:sldLayoutId id="2147483668" r:id="rId5"/>
    <p:sldLayoutId id="2147483669" r:id="rId6"/>
    <p:sldLayoutId id="2147483686" r:id="rId7"/>
    <p:sldLayoutId id="2147483687" r:id="rId8"/>
    <p:sldLayoutId id="2147483689" r:id="rId9"/>
    <p:sldLayoutId id="2147483690" r:id="rId10"/>
    <p:sldLayoutId id="2147483677" r:id="rId11"/>
    <p:sldLayoutId id="2147483691" r:id="rId12"/>
    <p:sldLayoutId id="2147483692" r:id="rId13"/>
    <p:sldLayoutId id="2147483693" r:id="rId14"/>
    <p:sldLayoutId id="2147483678" r:id="rId15"/>
    <p:sldLayoutId id="2147483682" r:id="rId16"/>
    <p:sldLayoutId id="2147483670" r:id="rId17"/>
    <p:sldLayoutId id="2147483671" r:id="rId18"/>
    <p:sldLayoutId id="2147483683" r:id="rId19"/>
    <p:sldLayoutId id="2147483697" r:id="rId20"/>
    <p:sldLayoutId id="2147483676" r:id="rId21"/>
    <p:sldLayoutId id="2147483667" r:id="rId22"/>
    <p:sldLayoutId id="2147483679" r:id="rId23"/>
    <p:sldLayoutId id="2147483705" r:id="rId24"/>
    <p:sldLayoutId id="2147483706" r:id="rId25"/>
    <p:sldLayoutId id="2147483696" r:id="rId26"/>
    <p:sldLayoutId id="2147483681" r:id="rId27"/>
    <p:sldLayoutId id="2147483666" r:id="rId28"/>
    <p:sldLayoutId id="2147483688" r:id="rId29"/>
    <p:sldLayoutId id="2147483675" r:id="rId30"/>
    <p:sldLayoutId id="2147483698" r:id="rId31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54000"/>
        </a:lnSpc>
        <a:spcBef>
          <a:spcPct val="0"/>
        </a:spcBef>
        <a:buNone/>
        <a:defRPr sz="6300" b="0" i="1" kern="1200" cap="all" spc="-300" baseline="0">
          <a:solidFill>
            <a:schemeClr val="tx1"/>
          </a:solidFill>
          <a:latin typeface="Minion Pro" panose="02040503050201020203" pitchFamily="18" charset="0"/>
          <a:ea typeface="+mj-ea"/>
          <a:cs typeface="Minion Pro" panose="02040503050201020203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75000"/>
          </a:schemeClr>
        </a:buClr>
        <a:buFont typeface="Lucida Grande"/>
        <a:buChar char="-"/>
        <a:defRPr sz="2000" kern="1200">
          <a:solidFill>
            <a:schemeClr val="tx1"/>
          </a:solidFill>
          <a:latin typeface="Times New Roman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75000"/>
          </a:schemeClr>
        </a:buClr>
        <a:buFont typeface="Lucida Grande"/>
        <a:buChar char="-"/>
        <a:defRPr sz="1900" kern="1200">
          <a:solidFill>
            <a:schemeClr val="tx1"/>
          </a:solidFill>
          <a:latin typeface="Times New Roman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75000"/>
          </a:schemeClr>
        </a:buClr>
        <a:buFont typeface="Lucida Grande"/>
        <a:buChar char="-"/>
        <a:defRPr sz="1800" kern="1200">
          <a:solidFill>
            <a:schemeClr val="tx1"/>
          </a:solidFill>
          <a:latin typeface="Times New Roman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75000"/>
          </a:schemeClr>
        </a:buClr>
        <a:buFont typeface="Lucida Grande"/>
        <a:buChar char="-"/>
        <a:defRPr sz="1700" kern="1200">
          <a:solidFill>
            <a:schemeClr val="tx1"/>
          </a:solidFill>
          <a:latin typeface="Times New Roman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75000"/>
          </a:schemeClr>
        </a:buClr>
        <a:buFont typeface="Lucida Grande"/>
        <a:buChar char="-"/>
        <a:defRPr sz="1800" kern="1200">
          <a:solidFill>
            <a:schemeClr val="tx1"/>
          </a:solidFill>
          <a:latin typeface="Times New Roman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8FD3BB-CEAD-3E43-832B-78E958B4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3951C-C0C5-B841-AE87-CD1D73E14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677DE-F0C9-4F49-B421-EB06CD7DF4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F9A96-3A94-DB4A-976B-4FAE28E16B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428E6-92CC-314A-AD70-805131641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F2FFD-FB2E-7D47-A71E-EE79E8902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4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xu.tlu.ee/et" TargetMode="Externa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" y="265746"/>
            <a:ext cx="7475220" cy="159734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t-EE" sz="2800" spc="10" dirty="0">
                <a:latin typeface="Helvetica" pitchFamily="2" charset="0"/>
                <a:cs typeface="Times New Roman" panose="02020603050405020304" pitchFamily="18" charset="0"/>
              </a:rPr>
              <a:t>Ülikooli võimalikust panustamisest omavalitsuste andmepõhise juhtimise edendamisse</a:t>
            </a:r>
            <a:endParaRPr lang="en-US" spc="10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39441" y="2028120"/>
            <a:ext cx="3283870" cy="865224"/>
          </a:xfrm>
        </p:spPr>
        <p:txBody>
          <a:bodyPr/>
          <a:lstStyle/>
          <a:p>
            <a:r>
              <a:rPr lang="en-US" dirty="0"/>
              <a:t>Peeter Normak</a:t>
            </a:r>
          </a:p>
          <a:p>
            <a:r>
              <a:rPr lang="en-US" dirty="0"/>
              <a:t>21.09.2023</a:t>
            </a:r>
          </a:p>
        </p:txBody>
      </p:sp>
    </p:spTree>
    <p:extLst>
      <p:ext uri="{BB962C8B-B14F-4D97-AF65-F5344CB8AC3E}">
        <p14:creationId xmlns:p14="http://schemas.microsoft.com/office/powerpoint/2010/main" val="158070237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90" y="235930"/>
            <a:ext cx="8561070" cy="678470"/>
          </a:xfrm>
        </p:spPr>
        <p:txBody>
          <a:bodyPr/>
          <a:lstStyle/>
          <a:p>
            <a:r>
              <a:rPr lang="et-EE" sz="2400" cap="none" spc="0" dirty="0">
                <a:latin typeface="Helvetica" pitchFamily="2" charset="0"/>
              </a:rPr>
              <a:t>Näide uutest suundumustest – omavalitsus kui arendusüksus</a:t>
            </a:r>
            <a:endParaRPr lang="en-US" sz="2400" cap="none" spc="0" dirty="0">
              <a:latin typeface="Helvetic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77190" y="1129552"/>
            <a:ext cx="8412480" cy="3659617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t-EE" sz="1600" dirty="0">
                <a:latin typeface="Helvetica" pitchFamily="2" charset="0"/>
              </a:rPr>
              <a:t>Eesti teadus- ja arendustegevuse, innovatsiooni ja ettevõtluse (TAIE) arengukavas 2021-2035 on seatud järgmised ülesanded: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1800"/>
              <a:buFont typeface="Arial"/>
              <a:buChar char="•"/>
            </a:pPr>
            <a:r>
              <a:rPr lang="et-EE" sz="1600" dirty="0">
                <a:latin typeface="Helvetica" pitchFamily="2" charset="0"/>
              </a:rPr>
              <a:t>Suurendatakse riigi, sh </a:t>
            </a:r>
            <a:r>
              <a:rPr lang="et-EE" sz="1600" b="1" dirty="0">
                <a:latin typeface="Helvetica" pitchFamily="2" charset="0"/>
              </a:rPr>
              <a:t>kohalike omavalitsuste </a:t>
            </a:r>
            <a:r>
              <a:rPr lang="et-EE" sz="1600" dirty="0">
                <a:latin typeface="Helvetica" pitchFamily="2" charset="0"/>
              </a:rPr>
              <a:t>pädevust ja rolli teadus- ja arendustööde tellija ning uuenduste eestvedajana, sh </a:t>
            </a:r>
            <a:r>
              <a:rPr lang="et-EE" sz="1600" dirty="0" err="1">
                <a:latin typeface="Helvetica" pitchFamily="2" charset="0"/>
              </a:rPr>
              <a:t>innovatiivsete</a:t>
            </a:r>
            <a:r>
              <a:rPr lang="et-EE" sz="1600" dirty="0">
                <a:latin typeface="Helvetica" pitchFamily="2" charset="0"/>
              </a:rPr>
              <a:t> riigihangete kaudu;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1800"/>
              <a:buFont typeface="Arial"/>
              <a:buChar char="•"/>
            </a:pPr>
            <a:r>
              <a:rPr lang="et-EE" sz="1600" dirty="0">
                <a:latin typeface="Helvetica" pitchFamily="2" charset="0"/>
              </a:rPr>
              <a:t>Tugevdatakse </a:t>
            </a:r>
            <a:r>
              <a:rPr lang="et-EE" sz="1600" b="1" dirty="0">
                <a:latin typeface="Helvetica" pitchFamily="2" charset="0"/>
              </a:rPr>
              <a:t>kohalike omavalitsuste </a:t>
            </a:r>
            <a:r>
              <a:rPr lang="et-EE" sz="1600" dirty="0">
                <a:latin typeface="Helvetica" pitchFamily="2" charset="0"/>
              </a:rPr>
              <a:t>ja maakondlike arenduskeskuste rolli ettevõtluskeskkonna arendamisel ja selleks vajalike tingimuste loomisel;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1800"/>
              <a:buFont typeface="Arial"/>
              <a:buChar char="•"/>
            </a:pPr>
            <a:r>
              <a:rPr lang="et-EE" sz="1600" dirty="0">
                <a:latin typeface="Helvetica" pitchFamily="2" charset="0"/>
              </a:rPr>
              <a:t>… toetatakse sobivate spetsialistide väljaõpet ülikoolides, vajaliku taristu arendamist (võrguga liitumine, tööstuspargid, transpordivõimalused) ja koostööd </a:t>
            </a:r>
            <a:r>
              <a:rPr lang="et-EE" sz="1600" b="1" dirty="0">
                <a:latin typeface="Helvetica" pitchFamily="2" charset="0"/>
              </a:rPr>
              <a:t>omavalitsustega</a:t>
            </a:r>
            <a:r>
              <a:rPr lang="et-EE" sz="1600" dirty="0">
                <a:latin typeface="Helvetica" pitchFamily="2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t-EE" sz="1600" dirty="0">
                <a:latin typeface="Helvetica" pitchFamily="2" charset="0"/>
              </a:rPr>
              <a:t>NB! TAIE lisades on kohalikke omavalitsusi mainitud 12 korda.</a:t>
            </a:r>
          </a:p>
          <a:p>
            <a:pPr marL="1828800" lvl="4" indent="0">
              <a:lnSpc>
                <a:spcPct val="100000"/>
              </a:lnSpc>
              <a:spcBef>
                <a:spcPts val="600"/>
              </a:spcBef>
              <a:buNone/>
            </a:pPr>
            <a:endParaRPr lang="et-EE" sz="1600" dirty="0">
              <a:latin typeface="Helvetica" pitchFamily="2" charset="0"/>
            </a:endParaRPr>
          </a:p>
          <a:p>
            <a:pPr marL="1828800" lvl="4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t-EE" sz="1600" dirty="0">
                <a:latin typeface="Helvetica" pitchFamily="2" charset="0"/>
              </a:rPr>
              <a:t>Samas: </a:t>
            </a:r>
            <a:r>
              <a:rPr lang="et-EE" sz="1600" dirty="0" err="1">
                <a:latin typeface="Helvetica" pitchFamily="2" charset="0"/>
              </a:rPr>
              <a:t>OV-te</a:t>
            </a:r>
            <a:r>
              <a:rPr lang="et-EE" sz="1600" dirty="0">
                <a:latin typeface="Helvetica" pitchFamily="2" charset="0"/>
              </a:rPr>
              <a:t> arendusalane võimekus on äärmiselt ebaühtlane</a:t>
            </a:r>
            <a:r>
              <a:rPr lang="et-EE" sz="20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70698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9D580-F63F-714C-A6A6-115DFB748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Võimekuse-alaseid noppeid OVP deklaratsioonist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EE2DF-75B3-3347-962A-5B9D0E4B50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5320" y="1162050"/>
            <a:ext cx="7909080" cy="3135137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SzPts val="2000"/>
              <a:buFont typeface="Arial"/>
              <a:buChar char="•"/>
            </a:pPr>
            <a:r>
              <a:rPr lang="et-EE" sz="1800" dirty="0">
                <a:latin typeface="Helvetica" pitchFamily="2" charset="0"/>
              </a:rPr>
              <a:t>„... </a:t>
            </a:r>
            <a:r>
              <a:rPr lang="et-EE" sz="1800" dirty="0" err="1">
                <a:latin typeface="Helvetica" pitchFamily="2" charset="0"/>
              </a:rPr>
              <a:t>KOVide</a:t>
            </a:r>
            <a:r>
              <a:rPr lang="et-EE" sz="1800" dirty="0">
                <a:latin typeface="Helvetica" pitchFamily="2" charset="0"/>
              </a:rPr>
              <a:t> andmekogude pidamise ja andmehalduse </a:t>
            </a:r>
            <a:r>
              <a:rPr lang="et-EE" sz="1800" b="1" dirty="0">
                <a:latin typeface="Helvetica" pitchFamily="2" charset="0"/>
              </a:rPr>
              <a:t>võimekus</a:t>
            </a:r>
            <a:r>
              <a:rPr lang="et-EE" sz="1800" dirty="0">
                <a:latin typeface="Helvetica" pitchFamily="2" charset="0"/>
              </a:rPr>
              <a:t> on madal“ </a:t>
            </a:r>
          </a:p>
          <a:p>
            <a:pPr marL="342900" indent="-342900">
              <a:spcBef>
                <a:spcPts val="1200"/>
              </a:spcBef>
              <a:buSzPts val="2000"/>
              <a:buFont typeface="Arial"/>
              <a:buChar char="•"/>
            </a:pPr>
            <a:r>
              <a:rPr lang="et-EE" sz="1800" dirty="0">
                <a:latin typeface="Helvetica" pitchFamily="2" charset="0"/>
              </a:rPr>
              <a:t>“… ebapiisav tähelepanu kohaliku tasandi ametnike </a:t>
            </a:r>
            <a:r>
              <a:rPr lang="et-EE" sz="1800" b="1" dirty="0">
                <a:latin typeface="Helvetica" pitchFamily="2" charset="0"/>
              </a:rPr>
              <a:t>andmepädevuse</a:t>
            </a:r>
            <a:r>
              <a:rPr lang="et-EE" sz="1800" dirty="0">
                <a:latin typeface="Helvetica" pitchFamily="2" charset="0"/>
              </a:rPr>
              <a:t> suurendamisele …”</a:t>
            </a:r>
          </a:p>
          <a:p>
            <a:pPr marL="342900" indent="-342900">
              <a:spcBef>
                <a:spcPts val="1200"/>
              </a:spcBef>
              <a:buSzPts val="2000"/>
              <a:buFont typeface="Arial"/>
              <a:buChar char="•"/>
            </a:pPr>
            <a:r>
              <a:rPr lang="et-EE" sz="1800" dirty="0">
                <a:latin typeface="Helvetica" pitchFamily="2" charset="0"/>
              </a:rPr>
              <a:t>“infosüsteemide arendamise alaste hangete läbiviimise </a:t>
            </a:r>
            <a:r>
              <a:rPr lang="et-EE" sz="1800" b="1" dirty="0">
                <a:latin typeface="Helvetica" pitchFamily="2" charset="0"/>
              </a:rPr>
              <a:t>võimekus</a:t>
            </a:r>
            <a:r>
              <a:rPr lang="et-EE" sz="1800" dirty="0">
                <a:latin typeface="Helvetica" pitchFamily="2" charset="0"/>
              </a:rPr>
              <a:t> on tagasihoidlik”</a:t>
            </a:r>
          </a:p>
          <a:p>
            <a:pPr marL="342900" indent="-342900">
              <a:spcBef>
                <a:spcPts val="1200"/>
              </a:spcBef>
              <a:buSzPts val="2000"/>
              <a:buFont typeface="Arial"/>
              <a:buChar char="•"/>
            </a:pPr>
            <a:r>
              <a:rPr lang="et-EE" sz="1800" dirty="0">
                <a:latin typeface="Helvetica" pitchFamily="2" charset="0"/>
              </a:rPr>
              <a:t>“avaandmete kasutamise </a:t>
            </a:r>
            <a:r>
              <a:rPr lang="et-EE" sz="1800" b="1" dirty="0">
                <a:latin typeface="Helvetica" pitchFamily="2" charset="0"/>
              </a:rPr>
              <a:t>võimekus</a:t>
            </a:r>
            <a:r>
              <a:rPr lang="et-EE" sz="1800" dirty="0">
                <a:latin typeface="Helvetica" pitchFamily="2" charset="0"/>
              </a:rPr>
              <a:t> on madal“</a:t>
            </a:r>
          </a:p>
        </p:txBody>
      </p:sp>
    </p:spTree>
    <p:extLst>
      <p:ext uri="{BB962C8B-B14F-4D97-AF65-F5344CB8AC3E}">
        <p14:creationId xmlns:p14="http://schemas.microsoft.com/office/powerpoint/2010/main" val="78421089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F8286-AA75-0C4D-86A5-DD62B8FEA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235930"/>
            <a:ext cx="7962900" cy="562856"/>
          </a:xfrm>
        </p:spPr>
        <p:txBody>
          <a:bodyPr/>
          <a:lstStyle/>
          <a:p>
            <a:r>
              <a:rPr lang="et-EE" dirty="0"/>
              <a:t>Mida ülikool on teinud omavalitsuste suunal (TLÜ näitel)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6787E-A87F-1542-878B-9BA6B500B86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20216" y="954740"/>
            <a:ext cx="7857302" cy="3496235"/>
          </a:xfrm>
        </p:spPr>
        <p:txBody>
          <a:bodyPr/>
          <a:lstStyle/>
          <a:p>
            <a:pPr indent="-342900">
              <a:spcBef>
                <a:spcPts val="0"/>
              </a:spcBef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600" b="1" dirty="0">
                <a:latin typeface="Helvetica" pitchFamily="2" charset="0"/>
              </a:rPr>
              <a:t>On loonud omavalitsustega koostööd toetavaid institutsioone</a:t>
            </a:r>
            <a:r>
              <a:rPr lang="et-EE" sz="1600" dirty="0">
                <a:latin typeface="Helvetica" pitchFamily="2" charset="0"/>
              </a:rPr>
              <a:t>. </a:t>
            </a:r>
          </a:p>
          <a:p>
            <a:pPr indent="-342900"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600" dirty="0">
                <a:latin typeface="Helvetica" pitchFamily="2" charset="0"/>
              </a:rPr>
              <a:t>Pakkunud mikrokraadiprogramme, sh: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Char char="•"/>
            </a:pPr>
            <a:r>
              <a:rPr lang="et-EE" sz="1600" dirty="0">
                <a:latin typeface="Helvetica" pitchFamily="2" charset="0"/>
              </a:rPr>
              <a:t>Kohalik valitsemine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Char char="•"/>
            </a:pPr>
            <a:r>
              <a:rPr lang="et-EE" sz="1600" b="1" dirty="0">
                <a:latin typeface="Helvetica" pitchFamily="2" charset="0"/>
              </a:rPr>
              <a:t>Infotehnoloogia tark tellija</a:t>
            </a:r>
            <a:r>
              <a:rPr lang="et-EE" sz="1600" dirty="0">
                <a:latin typeface="Helvetica" pitchFamily="2" charset="0"/>
              </a:rPr>
              <a:t>.</a:t>
            </a:r>
          </a:p>
          <a:p>
            <a:pPr indent="-342900">
              <a:lnSpc>
                <a:spcPct val="100000"/>
              </a:lnSpc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600" dirty="0">
                <a:latin typeface="Helvetica" pitchFamily="2" charset="0"/>
              </a:rPr>
              <a:t>Omavalitsuste problemaatikale pühendatud üliõpilastööd, sh: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Char char="•"/>
            </a:pPr>
            <a:r>
              <a:rPr lang="et-EE" sz="1600" dirty="0">
                <a:latin typeface="Helvetica" pitchFamily="2" charset="0"/>
              </a:rPr>
              <a:t> Eesti omavalitsuste infotehnoloogia valitsemismudelite analüüs</a:t>
            </a:r>
          </a:p>
          <a:p>
            <a:pPr marL="804863" lvl="1" indent="-309563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Char char="•"/>
            </a:pPr>
            <a:r>
              <a:rPr lang="et-EE" sz="1600" dirty="0">
                <a:latin typeface="Helvetica" pitchFamily="2" charset="0"/>
              </a:rPr>
              <a:t>Kohaliku omavalitsuse IT korraldus Kunda linna näitel</a:t>
            </a:r>
          </a:p>
          <a:p>
            <a:pPr marL="804863" lvl="1" indent="-309563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Char char="•"/>
            </a:pPr>
            <a:r>
              <a:rPr lang="et-EE" sz="1600" dirty="0">
                <a:latin typeface="Helvetica" pitchFamily="2" charset="0"/>
              </a:rPr>
              <a:t>Digitaalse asjaajamise rakendamise võimalused Eesti omavalitsustes.</a:t>
            </a:r>
          </a:p>
          <a:p>
            <a:pPr marL="804863" lvl="1" indent="-309563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Char char="•"/>
            </a:pPr>
            <a:r>
              <a:rPr lang="et-EE" sz="1600" dirty="0">
                <a:latin typeface="Helvetica" pitchFamily="2" charset="0"/>
              </a:rPr>
              <a:t>Rae vallavalitsuse IT strateegia.</a:t>
            </a:r>
          </a:p>
          <a:p>
            <a:pPr indent="-342900">
              <a:lnSpc>
                <a:spcPct val="100000"/>
              </a:lnSpc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600" b="1" dirty="0">
                <a:latin typeface="Helvetica" pitchFamily="2" charset="0"/>
              </a:rPr>
              <a:t>Üliõpilaste praktika </a:t>
            </a:r>
            <a:r>
              <a:rPr lang="et-EE" sz="1600" dirty="0">
                <a:latin typeface="Helvetica" pitchFamily="2" charset="0"/>
              </a:rPr>
              <a:t>(</a:t>
            </a:r>
            <a:r>
              <a:rPr lang="et-EE" sz="1600" dirty="0" err="1">
                <a:latin typeface="Helvetica" pitchFamily="2" charset="0"/>
              </a:rPr>
              <a:t>digipöörde</a:t>
            </a:r>
            <a:r>
              <a:rPr lang="et-EE" sz="1600" dirty="0">
                <a:latin typeface="Helvetica" pitchFamily="2" charset="0"/>
              </a:rPr>
              <a:t> praktika): eesmärgiks on ülikoolis õpitu rakendamine praktikakoha arendamise eesmärgil; seminar-praktikumid avaliku võimu institutsioonides jne.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35803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A05E1-AF97-AC49-8AD5-69A4DAFA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235930"/>
            <a:ext cx="7962900" cy="510304"/>
          </a:xfrm>
        </p:spPr>
        <p:txBody>
          <a:bodyPr/>
          <a:lstStyle/>
          <a:p>
            <a:r>
              <a:rPr lang="et-EE" dirty="0"/>
              <a:t>Omavalitsustega koostöö-alaste institutsioonide näiteid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4C827-B820-B043-9D21-4EFA7B7DB1C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9903" y="1183341"/>
            <a:ext cx="8418787" cy="3113846"/>
          </a:xfrm>
        </p:spPr>
        <p:txBody>
          <a:bodyPr/>
          <a:lstStyle/>
          <a:p>
            <a:pPr marL="565150">
              <a:lnSpc>
                <a:spcPct val="100000"/>
              </a:lnSpc>
              <a:buClr>
                <a:schemeClr val="dk1"/>
              </a:buClr>
              <a:buSzPts val="1900"/>
              <a:buFont typeface="+mj-lt"/>
              <a:buAutoNum type="arabicPeriod"/>
            </a:pPr>
            <a:r>
              <a:rPr lang="et-EE" sz="1600" dirty="0">
                <a:latin typeface="Helvetica" pitchFamily="2" charset="0"/>
              </a:rPr>
              <a:t>Omavalitsusi ja nende partnereid ühendav koostöövõrgustik </a:t>
            </a:r>
            <a:r>
              <a:rPr lang="et-EE" sz="1600" b="1" dirty="0">
                <a:latin typeface="Helvetica" pitchFamily="2" charset="0"/>
              </a:rPr>
              <a:t>MTÜ POLIS</a:t>
            </a:r>
            <a:r>
              <a:rPr lang="et-EE" sz="1600" dirty="0">
                <a:latin typeface="Helvetica" pitchFamily="2" charset="0"/>
              </a:rPr>
              <a:t>, mille kaudu ühendatakse riigi, kohaliku omavalitsuse ning nende liitude, ülikoolide, era- ja kolmanda sektori institutsioonide tegevus, luues  sünergia poliitikute, teadlaste ning praktikute teadmiste ja oskuste vahel. Tänu eelnevale on ellu kutsutud ka Omavalitsuspäev, arutamaks omavalitsuste aktuaalseid probleeme.</a:t>
            </a:r>
          </a:p>
          <a:p>
            <a:pPr marL="565150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1900"/>
              <a:buFont typeface="+mj-lt"/>
              <a:buAutoNum type="arabicPeriod"/>
            </a:pPr>
            <a:r>
              <a:rPr lang="et-EE" sz="1600" dirty="0">
                <a:latin typeface="Helvetica" pitchFamily="2" charset="0"/>
              </a:rPr>
              <a:t>Riigi ja omavalitsuse teadus-ning arenduskeskuse (</a:t>
            </a:r>
            <a:r>
              <a:rPr lang="et-EE" sz="1600" b="1" dirty="0">
                <a:latin typeface="Helvetica" pitchFamily="2" charset="0"/>
              </a:rPr>
              <a:t>ROTAK</a:t>
            </a:r>
            <a:r>
              <a:rPr lang="et-EE" sz="1600" dirty="0">
                <a:latin typeface="Helvetica" pitchFamily="2" charset="0"/>
              </a:rPr>
              <a:t>) loomine Tallinna Ülikoolis 2018. aastal. Keskuse eesmärgiks oli luua süsteemne alus riigi, kohaliku omavalitsuse ja ülikoolide jätkusuutliku koostöö ja võimekuste arendamiseks. Paraku vaatamata keskuse </a:t>
            </a:r>
            <a:r>
              <a:rPr lang="en-US" sz="1600" dirty="0" err="1">
                <a:latin typeface="Helvetica" pitchFamily="2" charset="0"/>
              </a:rPr>
              <a:t>aktiivsele</a:t>
            </a:r>
            <a:r>
              <a:rPr lang="en-US" sz="1600" dirty="0">
                <a:latin typeface="Helvetica" pitchFamily="2" charset="0"/>
              </a:rPr>
              <a:t> </a:t>
            </a:r>
            <a:r>
              <a:rPr lang="et-EE" sz="1600" dirty="0">
                <a:latin typeface="Helvetica" pitchFamily="2" charset="0"/>
              </a:rPr>
              <a:t>toimimisele tema tegevus on tänaseks püsiva </a:t>
            </a:r>
            <a:r>
              <a:rPr lang="et-EE" sz="1600" dirty="0" err="1">
                <a:latin typeface="Helvetica" pitchFamily="2" charset="0"/>
              </a:rPr>
              <a:t>rahastuse</a:t>
            </a:r>
            <a:r>
              <a:rPr lang="et-EE" sz="1600" dirty="0">
                <a:latin typeface="Helvetica" pitchFamily="2" charset="0"/>
              </a:rPr>
              <a:t> puudumise ning saabunud kriiside tõttu katkenud.</a:t>
            </a:r>
            <a:endParaRPr lang="en-US" sz="16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65151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3C50F-BE9E-C543-8711-D3617DDBA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Näide mikrokraadist – IT tark tellija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ECFB8-E63F-D24A-A952-67EA16DD81C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5320" y="1162050"/>
            <a:ext cx="8266432" cy="3135137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t-EE" sz="1800" dirty="0">
                <a:latin typeface="Helvetica" pitchFamily="2" charset="0"/>
              </a:rPr>
              <a:t>Õppekava eesmärk on kujundada teadmised ja oskused organisatsiooni </a:t>
            </a:r>
            <a:r>
              <a:rPr lang="et-EE" sz="1800" dirty="0" err="1">
                <a:latin typeface="Helvetica" pitchFamily="2" charset="0"/>
              </a:rPr>
              <a:t>digipöörde</a:t>
            </a:r>
            <a:r>
              <a:rPr lang="et-EE" sz="1800" dirty="0">
                <a:latin typeface="Helvetica" pitchFamily="2" charset="0"/>
              </a:rPr>
              <a:t> kavandamiseks (IKT süsteemide ning protsesside analüüsiks, uute lahenduste kavandamiseks, nende tellimiseks ja juurutamiseks).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t-EE" sz="1800" dirty="0">
                <a:latin typeface="Helvetica" pitchFamily="2" charset="0"/>
              </a:rPr>
              <a:t>Õppeained on „Infotehnoloogia juhtimine“ magistrikavast: </a:t>
            </a:r>
          </a:p>
          <a:p>
            <a:pPr>
              <a:lnSpc>
                <a:spcPct val="100000"/>
              </a:lnSpc>
              <a:spcBef>
                <a:spcPts val="0"/>
              </a:spcBef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Infotehnoloogia strateegiline juhtimine.</a:t>
            </a:r>
          </a:p>
          <a:p>
            <a:pPr>
              <a:lnSpc>
                <a:spcPct val="100000"/>
              </a:lnSpc>
              <a:spcBef>
                <a:spcPts val="0"/>
              </a:spcBef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Infosüsteemide kavandamise alused. </a:t>
            </a:r>
          </a:p>
          <a:p>
            <a:pPr>
              <a:lnSpc>
                <a:spcPct val="100000"/>
              </a:lnSpc>
              <a:spcBef>
                <a:spcPts val="0"/>
              </a:spcBef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Infotehnoloogia töökorraldus ja haldamine.</a:t>
            </a:r>
          </a:p>
          <a:p>
            <a:pPr>
              <a:lnSpc>
                <a:spcPct val="100000"/>
              </a:lnSpc>
              <a:spcBef>
                <a:spcPts val="0"/>
              </a:spcBef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IKT-hanked ja lepingud.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t-EE" sz="1800" dirty="0">
              <a:latin typeface="Helvetica" pitchFamily="2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t-EE" sz="1800" dirty="0">
                <a:latin typeface="Helvetica" pitchFamily="2" charset="0"/>
              </a:rPr>
              <a:t>	Maht 20 ainepunkti</a:t>
            </a:r>
            <a:endParaRPr lang="en-US" sz="18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85329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5D80D-4DFD-544C-BF87-55B7E6677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Praktikaülesannete näiteid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6BF09-F24D-7E48-BEFE-E520C74887E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buSzPts val="2000"/>
              <a:buFont typeface="Helvetica Neue"/>
              <a:buAutoNum type="arabicPeriod"/>
            </a:pPr>
            <a:r>
              <a:rPr lang="et-EE" sz="1800" dirty="0">
                <a:latin typeface="Helvetica" pitchFamily="2" charset="0"/>
              </a:rPr>
              <a:t>Omavalitsuse või selle mingi asutuse mingi tegevuslõigu analüüs eesmärgiga täiustada selle tegevusprotsesse.</a:t>
            </a:r>
          </a:p>
          <a:p>
            <a:pPr marL="342900" indent="-342900">
              <a:lnSpc>
                <a:spcPct val="100000"/>
              </a:lnSpc>
              <a:buSzPts val="2000"/>
              <a:buFont typeface="Helvetica Neue"/>
              <a:buAutoNum type="arabicPeriod"/>
            </a:pPr>
            <a:r>
              <a:rPr lang="et-EE" sz="1800" dirty="0">
                <a:latin typeface="Helvetica" pitchFamily="2" charset="0"/>
              </a:rPr>
              <a:t>Omavalitsuse või mingi selle asutuse tegevusega seonduva uuringu läbiviimine. </a:t>
            </a:r>
          </a:p>
          <a:p>
            <a:pPr marL="342900" indent="-342900">
              <a:lnSpc>
                <a:spcPct val="100000"/>
              </a:lnSpc>
              <a:buSzPts val="2000"/>
              <a:buFont typeface="Helvetica Neue"/>
              <a:buAutoNum type="arabicPeriod"/>
            </a:pPr>
            <a:r>
              <a:rPr lang="et-EE" sz="1800" dirty="0">
                <a:latin typeface="Helvetica" pitchFamily="2" charset="0"/>
              </a:rPr>
              <a:t>Osalemine iseseisvate ülesannetega mingi projekti kavandamisel ja/või täitmisel. </a:t>
            </a:r>
          </a:p>
          <a:p>
            <a:pPr marL="342900" indent="-342900">
              <a:lnSpc>
                <a:spcPct val="100000"/>
              </a:lnSpc>
              <a:buSzPts val="2000"/>
              <a:buFont typeface="Helvetica Neue"/>
              <a:buAutoNum type="arabicPeriod"/>
            </a:pPr>
            <a:r>
              <a:rPr lang="et-EE" sz="1800" dirty="0">
                <a:latin typeface="Helvetica" pitchFamily="2" charset="0"/>
              </a:rPr>
              <a:t>Omavalitsuse või mingi(te) tema asutus(t)</a:t>
            </a:r>
            <a:r>
              <a:rPr lang="et-EE" sz="1800" dirty="0" err="1">
                <a:latin typeface="Helvetica" pitchFamily="2" charset="0"/>
              </a:rPr>
              <a:t>e</a:t>
            </a:r>
            <a:r>
              <a:rPr lang="et-EE" sz="1800" dirty="0">
                <a:latin typeface="Helvetica" pitchFamily="2" charset="0"/>
              </a:rPr>
              <a:t> jaoks mingite regulatsioonide või muude dokumentide väljatöötamine.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4358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D3577-93A8-9549-BAA4-823D95549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235930"/>
            <a:ext cx="7962900" cy="573367"/>
          </a:xfrm>
        </p:spPr>
        <p:txBody>
          <a:bodyPr/>
          <a:lstStyle/>
          <a:p>
            <a:r>
              <a:rPr lang="et-EE" dirty="0"/>
              <a:t>Probleeme ja väljakutseid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7330C-0E06-1344-839E-47959541F18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0717" y="809298"/>
            <a:ext cx="8460828" cy="3487890"/>
          </a:xfrm>
        </p:spPr>
        <p:txBody>
          <a:bodyPr/>
          <a:lstStyle/>
          <a:p>
            <a:pPr marL="368300" indent="-368300">
              <a:lnSpc>
                <a:spcPct val="100000"/>
              </a:lnSpc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Ülikooli(de) ja omavalitsuste koostöö on mittesüsteemne, mistõttu ülikoolide poolt pakutav (vt näiteks </a:t>
            </a:r>
            <a:r>
              <a:rPr lang="et-EE" sz="1800" u="sng" dirty="0">
                <a:solidFill>
                  <a:schemeClr val="hlink"/>
                </a:solidFill>
                <a:latin typeface="Helvetica" pitchFamily="2" charset="0"/>
                <a:hlinkClick r:id="rId2"/>
              </a:rPr>
              <a:t>https://www.exu.tlu.ee/et</a:t>
            </a:r>
            <a:r>
              <a:rPr lang="et-EE" sz="1800" dirty="0">
                <a:latin typeface="Helvetica" pitchFamily="2" charset="0"/>
              </a:rPr>
              <a:t> ) ja omavalitsuste poolt vajatav/soovitav ei ole piisavas kooskõlas. </a:t>
            </a:r>
          </a:p>
          <a:p>
            <a:pPr marL="368300" indent="-368300">
              <a:lnSpc>
                <a:spcPct val="100000"/>
              </a:lnSpc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Ülikoolisisese ja ülikoolidevahelise omavalitsustega koostöö-alase kogemuse jagamine on vähene.  </a:t>
            </a:r>
          </a:p>
          <a:p>
            <a:pPr marL="368300" indent="-368300">
              <a:lnSpc>
                <a:spcPct val="100000"/>
              </a:lnSpc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Ülikooli(de) jaoks on </a:t>
            </a:r>
            <a:r>
              <a:rPr lang="et-EE" sz="1800" dirty="0" err="1">
                <a:latin typeface="Helvetica" pitchFamily="2" charset="0"/>
              </a:rPr>
              <a:t>rahastusmeetmed</a:t>
            </a:r>
            <a:r>
              <a:rPr lang="et-EE" sz="1800" dirty="0">
                <a:latin typeface="Helvetica" pitchFamily="2" charset="0"/>
              </a:rPr>
              <a:t> ebapiisavad omavalitsuste arendamisele suunatud probleemide lahendamiseks. Ülikoolide potentsiaal on selles osas selgelt alakasutatud.</a:t>
            </a:r>
          </a:p>
          <a:p>
            <a:pPr marL="368300" indent="-368300">
              <a:lnSpc>
                <a:spcPct val="100000"/>
              </a:lnSpc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Mikrokraadiõpe ja mõned </a:t>
            </a:r>
            <a:r>
              <a:rPr lang="et-EE" sz="1800" dirty="0" err="1">
                <a:latin typeface="Helvetica" pitchFamily="2" charset="0"/>
              </a:rPr>
              <a:t>KOV-idele</a:t>
            </a:r>
            <a:r>
              <a:rPr lang="et-EE" sz="1800" dirty="0">
                <a:latin typeface="Helvetica" pitchFamily="2" charset="0"/>
              </a:rPr>
              <a:t> huvipakkuvad magistrikavad on tasulised; samas võimalused oma töötajate koolituskulude katmiseks on piiratud.</a:t>
            </a:r>
          </a:p>
        </p:txBody>
      </p:sp>
    </p:spTree>
    <p:extLst>
      <p:ext uri="{BB962C8B-B14F-4D97-AF65-F5344CB8AC3E}">
        <p14:creationId xmlns:p14="http://schemas.microsoft.com/office/powerpoint/2010/main" val="30825586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190B-CB59-4143-BCA7-C1FC670C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235930"/>
            <a:ext cx="8126686" cy="573367"/>
          </a:xfrm>
        </p:spPr>
        <p:txBody>
          <a:bodyPr/>
          <a:lstStyle/>
          <a:p>
            <a:r>
              <a:rPr lang="et-EE" dirty="0"/>
              <a:t>Täiendavaid ettepanekuid (lisaks deklaratsioonis tooduile)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01445-D671-6549-AE39-B881B208F3C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5320" y="809298"/>
            <a:ext cx="7909080" cy="3487890"/>
          </a:xfrm>
        </p:spPr>
        <p:txBody>
          <a:bodyPr/>
          <a:lstStyle/>
          <a:p>
            <a:pPr>
              <a:lnSpc>
                <a:spcPct val="100000"/>
              </a:lnSpc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Ülikoolides luua mehhanismid omavalitsuste lahendamist vajavate probleemide kaardistamiseks. </a:t>
            </a:r>
          </a:p>
          <a:p>
            <a:pPr>
              <a:lnSpc>
                <a:spcPct val="100000"/>
              </a:lnSpc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Leida võimalusi omavalitsustöötajate õppekulude katmiseks omavalitsustele huvipakkuvatel ülikoolide õppekavadel, seda nii taseme- kui täienduskoolituses. </a:t>
            </a:r>
          </a:p>
          <a:p>
            <a:pPr>
              <a:lnSpc>
                <a:spcPct val="100000"/>
              </a:lnSpc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Omavalitsused võiksid rohkem motiveerida oma töötajatel õppimist sobivatel ülikoolide õppekavadel, mille raames oleksid üliõpilastööd (sh lõputöö) pühendatud omavalitsus(t)</a:t>
            </a:r>
            <a:r>
              <a:rPr lang="et-EE" sz="1800" dirty="0" err="1">
                <a:latin typeface="Helvetica" pitchFamily="2" charset="0"/>
              </a:rPr>
              <a:t>e</a:t>
            </a:r>
            <a:r>
              <a:rPr lang="et-EE" sz="1800" dirty="0">
                <a:latin typeface="Helvetica" pitchFamily="2" charset="0"/>
              </a:rPr>
              <a:t> jaoks oluliste probleemide lahendamisele.</a:t>
            </a:r>
          </a:p>
          <a:p>
            <a:pPr>
              <a:lnSpc>
                <a:spcPct val="100000"/>
              </a:lnSpc>
              <a:buSzPts val="2000"/>
              <a:buFont typeface="Arimo"/>
              <a:buAutoNum type="arabicPeriod"/>
            </a:pPr>
            <a:r>
              <a:rPr lang="et-EE" sz="1800" dirty="0">
                <a:latin typeface="Helvetica" pitchFamily="2" charset="0"/>
              </a:rPr>
              <a:t>Omavalitsuste tegevust toetavate lahenduste väljatöötamiseks oleks vaja käivitada omaette teadus- ja arendustegevuse meede.</a:t>
            </a:r>
          </a:p>
        </p:txBody>
      </p:sp>
    </p:spTree>
    <p:extLst>
      <p:ext uri="{BB962C8B-B14F-4D97-AF65-F5344CB8AC3E}">
        <p14:creationId xmlns:p14="http://schemas.microsoft.com/office/powerpoint/2010/main" val="389745219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94102" y="1400072"/>
            <a:ext cx="4591936" cy="994172"/>
          </a:xfrm>
          <a:prstGeom prst="rect">
            <a:avLst/>
          </a:prstGeom>
        </p:spPr>
        <p:txBody>
          <a:bodyPr/>
          <a:lstStyle/>
          <a:p>
            <a:r>
              <a:rPr lang="et-EE" dirty="0">
                <a:latin typeface="Times New Roman"/>
                <a:cs typeface="Times New Roman"/>
              </a:rPr>
              <a:t>Tänan!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808070" y="2614653"/>
            <a:ext cx="7182297" cy="1252497"/>
          </a:xfrm>
        </p:spPr>
        <p:txBody>
          <a:bodyPr/>
          <a:lstStyle/>
          <a:p>
            <a:pPr marL="0" indent="0">
              <a:buNone/>
            </a:pPr>
            <a:r>
              <a:rPr lang="et-EE" dirty="0">
                <a:latin typeface="Helvetica" pitchFamily="2" charset="0"/>
              </a:rPr>
              <a:t>Peeter Normak</a:t>
            </a:r>
          </a:p>
          <a:p>
            <a:pPr marL="0" indent="0">
              <a:buNone/>
            </a:pPr>
            <a:r>
              <a:rPr lang="et-EE" dirty="0" err="1">
                <a:latin typeface="Helvetica" pitchFamily="2" charset="0"/>
              </a:rPr>
              <a:t>peeter.normak@tlu.ee</a:t>
            </a:r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19396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LU Esitlus">
  <a:themeElements>
    <a:clrScheme name="TL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F003A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641</Words>
  <Application>Microsoft Macintosh PowerPoint</Application>
  <PresentationFormat>On-screen Show (16:9)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Arimo</vt:lpstr>
      <vt:lpstr>Calibri</vt:lpstr>
      <vt:lpstr>Calibri Light</vt:lpstr>
      <vt:lpstr>Helvetica</vt:lpstr>
      <vt:lpstr>Helvetica Neue</vt:lpstr>
      <vt:lpstr>Lucida Grande</vt:lpstr>
      <vt:lpstr>Minion Pro</vt:lpstr>
      <vt:lpstr>Times New Roman</vt:lpstr>
      <vt:lpstr>TLU Esitlus</vt:lpstr>
      <vt:lpstr>Custom Design</vt:lpstr>
      <vt:lpstr>Ülikooli võimalikust panustamisest omavalitsuste andmepõhise juhtimise edendamisse</vt:lpstr>
      <vt:lpstr>Näide uutest suundumustest – omavalitsus kui arendusüksus</vt:lpstr>
      <vt:lpstr>Võimekuse-alaseid noppeid OVP deklaratsioonist</vt:lpstr>
      <vt:lpstr>Mida ülikool on teinud omavalitsuste suunal (TLÜ näitel) </vt:lpstr>
      <vt:lpstr>Omavalitsustega koostöö-alaste institutsioonide näiteid</vt:lpstr>
      <vt:lpstr>Näide mikrokraadist – IT tark tellija</vt:lpstr>
      <vt:lpstr>Praktikaülesannete näiteid</vt:lpstr>
      <vt:lpstr>Probleeme ja väljakutseid</vt:lpstr>
      <vt:lpstr>Täiendavaid ettepanekuid (lisaks deklaratsioonis tooduile)</vt:lpstr>
      <vt:lpstr>Tänan!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TLU esitlus</dc:title>
  <dc:creator/>
  <cp:lastModifiedBy/>
  <cp:revision>1</cp:revision>
  <dcterms:created xsi:type="dcterms:W3CDTF">2017-11-28T11:48:14Z</dcterms:created>
  <dcterms:modified xsi:type="dcterms:W3CDTF">2023-09-18T18:17:35Z</dcterms:modified>
</cp:coreProperties>
</file>