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21"/>
  </p:notesMasterIdLst>
  <p:handoutMasterIdLst>
    <p:handoutMasterId r:id="rId22"/>
  </p:handoutMasterIdLst>
  <p:sldIdLst>
    <p:sldId id="363" r:id="rId5"/>
    <p:sldId id="1061" r:id="rId6"/>
    <p:sldId id="1060" r:id="rId7"/>
    <p:sldId id="1036" r:id="rId8"/>
    <p:sldId id="1063" r:id="rId9"/>
    <p:sldId id="1051" r:id="rId10"/>
    <p:sldId id="1052" r:id="rId11"/>
    <p:sldId id="1056" r:id="rId12"/>
    <p:sldId id="1033" r:id="rId13"/>
    <p:sldId id="1053" r:id="rId14"/>
    <p:sldId id="1062" r:id="rId15"/>
    <p:sldId id="1058" r:id="rId16"/>
    <p:sldId id="1064" r:id="rId17"/>
    <p:sldId id="1059" r:id="rId18"/>
    <p:sldId id="1057" r:id="rId19"/>
    <p:sldId id="1026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63"/>
            <p14:sldId id="1061"/>
            <p14:sldId id="1060"/>
            <p14:sldId id="1036"/>
            <p14:sldId id="1063"/>
            <p14:sldId id="1051"/>
            <p14:sldId id="1052"/>
            <p14:sldId id="1056"/>
            <p14:sldId id="1033"/>
            <p14:sldId id="1053"/>
            <p14:sldId id="1062"/>
            <p14:sldId id="1058"/>
            <p14:sldId id="1064"/>
            <p14:sldId id="1059"/>
            <p14:sldId id="1057"/>
            <p14:sldId id="102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4F"/>
    <a:srgbClr val="FFFF00"/>
    <a:srgbClr val="E4067E"/>
    <a:srgbClr val="332B60"/>
    <a:srgbClr val="4FBFD3"/>
    <a:srgbClr val="4F4C4E"/>
    <a:srgbClr val="808285"/>
    <a:srgbClr val="4D4D4F"/>
    <a:srgbClr val="C9C9C9"/>
    <a:srgbClr val="D38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40DCF-EFDC-4CF1-AFF8-FC4D23DCAF27}" v="56" dt="2023-09-18T19:49:38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8" autoAdjust="0"/>
    <p:restoredTop sz="96687"/>
  </p:normalViewPr>
  <p:slideViewPr>
    <p:cSldViewPr snapToGrid="0" snapToObjects="1" showGuides="1">
      <p:cViewPr varScale="1">
        <p:scale>
          <a:sx n="106" d="100"/>
          <a:sy n="106" d="100"/>
        </p:scale>
        <p:origin x="10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944"/>
    </p:cViewPr>
  </p:sorterViewPr>
  <p:notesViewPr>
    <p:cSldViewPr snapToGrid="0" snapToObjects="1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t Jervan" userId="0c091f73-ae39-4648-8c38-7c9d493fe37b" providerId="ADAL" clId="{7B440DCF-EFDC-4CF1-AFF8-FC4D23DCAF27}"/>
    <pc:docChg chg="undo custSel addSld delSld modSld sldOrd modSection">
      <pc:chgData name="Gert Jervan" userId="0c091f73-ae39-4648-8c38-7c9d493fe37b" providerId="ADAL" clId="{7B440DCF-EFDC-4CF1-AFF8-FC4D23DCAF27}" dt="2023-09-18T20:44:00.342" v="1421" actId="20577"/>
      <pc:docMkLst>
        <pc:docMk/>
      </pc:docMkLst>
      <pc:sldChg chg="modSp mod">
        <pc:chgData name="Gert Jervan" userId="0c091f73-ae39-4648-8c38-7c9d493fe37b" providerId="ADAL" clId="{7B440DCF-EFDC-4CF1-AFF8-FC4D23DCAF27}" dt="2023-09-18T19:46:54.701" v="756" actId="404"/>
        <pc:sldMkLst>
          <pc:docMk/>
          <pc:sldMk cId="251270444" sldId="363"/>
        </pc:sldMkLst>
        <pc:spChg chg="mod">
          <ac:chgData name="Gert Jervan" userId="0c091f73-ae39-4648-8c38-7c9d493fe37b" providerId="ADAL" clId="{7B440DCF-EFDC-4CF1-AFF8-FC4D23DCAF27}" dt="2023-09-18T19:46:54.701" v="756" actId="404"/>
          <ac:spMkLst>
            <pc:docMk/>
            <pc:sldMk cId="251270444" sldId="363"/>
            <ac:spMk id="11" creationId="{00000000-0000-0000-0000-000000000000}"/>
          </ac:spMkLst>
        </pc:spChg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1941599791" sldId="364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765467591" sldId="365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2192378082" sldId="367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2736863283" sldId="369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1299602057" sldId="370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2892670774" sldId="371"/>
        </pc:sldMkLst>
      </pc:sldChg>
      <pc:sldChg chg="del ord">
        <pc:chgData name="Gert Jervan" userId="0c091f73-ae39-4648-8c38-7c9d493fe37b" providerId="ADAL" clId="{7B440DCF-EFDC-4CF1-AFF8-FC4D23DCAF27}" dt="2023-09-18T19:20:27.410" v="255" actId="47"/>
        <pc:sldMkLst>
          <pc:docMk/>
          <pc:sldMk cId="3941852230" sldId="372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913455729" sldId="373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637824309" sldId="374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1219264152" sldId="375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3182469890" sldId="937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2905193035" sldId="939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1909421916" sldId="962"/>
        </pc:sldMkLst>
      </pc:sldChg>
      <pc:sldChg chg="del">
        <pc:chgData name="Gert Jervan" userId="0c091f73-ae39-4648-8c38-7c9d493fe37b" providerId="ADAL" clId="{7B440DCF-EFDC-4CF1-AFF8-FC4D23DCAF27}" dt="2023-09-18T16:07:46.161" v="9" actId="47"/>
        <pc:sldMkLst>
          <pc:docMk/>
          <pc:sldMk cId="4189870028" sldId="1004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3846937350" sldId="1028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712193232" sldId="1032"/>
        </pc:sldMkLst>
      </pc:sldChg>
      <pc:sldChg chg="modSp mod ord">
        <pc:chgData name="Gert Jervan" userId="0c091f73-ae39-4648-8c38-7c9d493fe37b" providerId="ADAL" clId="{7B440DCF-EFDC-4CF1-AFF8-FC4D23DCAF27}" dt="2023-09-18T19:55:07.305" v="873" actId="20577"/>
        <pc:sldMkLst>
          <pc:docMk/>
          <pc:sldMk cId="2019756362" sldId="1033"/>
        </pc:sldMkLst>
        <pc:spChg chg="mod">
          <ac:chgData name="Gert Jervan" userId="0c091f73-ae39-4648-8c38-7c9d493fe37b" providerId="ADAL" clId="{7B440DCF-EFDC-4CF1-AFF8-FC4D23DCAF27}" dt="2023-09-18T19:50:48.248" v="853" actId="20577"/>
          <ac:spMkLst>
            <pc:docMk/>
            <pc:sldMk cId="2019756362" sldId="1033"/>
            <ac:spMk id="2" creationId="{2F23935D-41B0-8EC0-9362-ADD12A7BD072}"/>
          </ac:spMkLst>
        </pc:spChg>
        <pc:spChg chg="mod">
          <ac:chgData name="Gert Jervan" userId="0c091f73-ae39-4648-8c38-7c9d493fe37b" providerId="ADAL" clId="{7B440DCF-EFDC-4CF1-AFF8-FC4D23DCAF27}" dt="2023-09-18T19:55:07.305" v="873" actId="20577"/>
          <ac:spMkLst>
            <pc:docMk/>
            <pc:sldMk cId="2019756362" sldId="1033"/>
            <ac:spMk id="3" creationId="{E2348261-A48A-A020-53F8-175D9B965413}"/>
          </ac:spMkLst>
        </pc:spChg>
      </pc:sldChg>
      <pc:sldChg chg="del">
        <pc:chgData name="Gert Jervan" userId="0c091f73-ae39-4648-8c38-7c9d493fe37b" providerId="ADAL" clId="{7B440DCF-EFDC-4CF1-AFF8-FC4D23DCAF27}" dt="2023-09-18T16:07:40.616" v="8" actId="47"/>
        <pc:sldMkLst>
          <pc:docMk/>
          <pc:sldMk cId="502207490" sldId="1034"/>
        </pc:sldMkLst>
      </pc:sldChg>
      <pc:sldChg chg="del">
        <pc:chgData name="Gert Jervan" userId="0c091f73-ae39-4648-8c38-7c9d493fe37b" providerId="ADAL" clId="{7B440DCF-EFDC-4CF1-AFF8-FC4D23DCAF27}" dt="2023-09-18T16:07:17.716" v="5" actId="2696"/>
        <pc:sldMkLst>
          <pc:docMk/>
          <pc:sldMk cId="2587878420" sldId="1035"/>
        </pc:sldMkLst>
      </pc:sldChg>
      <pc:sldChg chg="modSp mod ord">
        <pc:chgData name="Gert Jervan" userId="0c091f73-ae39-4648-8c38-7c9d493fe37b" providerId="ADAL" clId="{7B440DCF-EFDC-4CF1-AFF8-FC4D23DCAF27}" dt="2023-09-18T19:03:11.915" v="254" actId="20577"/>
        <pc:sldMkLst>
          <pc:docMk/>
          <pc:sldMk cId="2127442043" sldId="1036"/>
        </pc:sldMkLst>
        <pc:spChg chg="mod">
          <ac:chgData name="Gert Jervan" userId="0c091f73-ae39-4648-8c38-7c9d493fe37b" providerId="ADAL" clId="{7B440DCF-EFDC-4CF1-AFF8-FC4D23DCAF27}" dt="2023-09-18T19:03:11.915" v="254" actId="20577"/>
          <ac:spMkLst>
            <pc:docMk/>
            <pc:sldMk cId="2127442043" sldId="1036"/>
            <ac:spMk id="6" creationId="{761C3B5B-8D5E-EB4D-990E-B10D561CF6C8}"/>
          </ac:spMkLst>
        </pc:spChg>
      </pc:sldChg>
      <pc:sldChg chg="del">
        <pc:chgData name="Gert Jervan" userId="0c091f73-ae39-4648-8c38-7c9d493fe37b" providerId="ADAL" clId="{7B440DCF-EFDC-4CF1-AFF8-FC4D23DCAF27}" dt="2023-09-18T19:29:31.748" v="475" actId="47"/>
        <pc:sldMkLst>
          <pc:docMk/>
          <pc:sldMk cId="4209393034" sldId="1037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3157120291" sldId="1038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1580976938" sldId="1039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765444396" sldId="1040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3263319875" sldId="1041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2593466819" sldId="1042"/>
        </pc:sldMkLst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1081175665" sldId="1043"/>
        </pc:sldMkLst>
      </pc:sldChg>
      <pc:sldChg chg="del">
        <pc:chgData name="Gert Jervan" userId="0c091f73-ae39-4648-8c38-7c9d493fe37b" providerId="ADAL" clId="{7B440DCF-EFDC-4CF1-AFF8-FC4D23DCAF27}" dt="2023-09-18T16:07:37.673" v="7" actId="47"/>
        <pc:sldMkLst>
          <pc:docMk/>
          <pc:sldMk cId="648465984" sldId="1044"/>
        </pc:sldMkLst>
      </pc:sldChg>
      <pc:sldChg chg="del">
        <pc:chgData name="Gert Jervan" userId="0c091f73-ae39-4648-8c38-7c9d493fe37b" providerId="ADAL" clId="{7B440DCF-EFDC-4CF1-AFF8-FC4D23DCAF27}" dt="2023-09-18T19:29:32.727" v="476" actId="47"/>
        <pc:sldMkLst>
          <pc:docMk/>
          <pc:sldMk cId="3383347158" sldId="1045"/>
        </pc:sldMkLst>
      </pc:sldChg>
      <pc:sldChg chg="del">
        <pc:chgData name="Gert Jervan" userId="0c091f73-ae39-4648-8c38-7c9d493fe37b" providerId="ADAL" clId="{7B440DCF-EFDC-4CF1-AFF8-FC4D23DCAF27}" dt="2023-09-18T19:29:33.746" v="477" actId="47"/>
        <pc:sldMkLst>
          <pc:docMk/>
          <pc:sldMk cId="2672583579" sldId="1046"/>
        </pc:sldMkLst>
      </pc:sldChg>
      <pc:sldChg chg="del ord">
        <pc:chgData name="Gert Jervan" userId="0c091f73-ae39-4648-8c38-7c9d493fe37b" providerId="ADAL" clId="{7B440DCF-EFDC-4CF1-AFF8-FC4D23DCAF27}" dt="2023-09-18T19:24:46.792" v="357" actId="47"/>
        <pc:sldMkLst>
          <pc:docMk/>
          <pc:sldMk cId="981586212" sldId="1048"/>
        </pc:sldMkLst>
      </pc:sldChg>
      <pc:sldChg chg="del ord">
        <pc:chgData name="Gert Jervan" userId="0c091f73-ae39-4648-8c38-7c9d493fe37b" providerId="ADAL" clId="{7B440DCF-EFDC-4CF1-AFF8-FC4D23DCAF27}" dt="2023-09-18T19:24:46.792" v="357" actId="47"/>
        <pc:sldMkLst>
          <pc:docMk/>
          <pc:sldMk cId="4243768420" sldId="1049"/>
        </pc:sldMkLst>
      </pc:sldChg>
      <pc:sldChg chg="del ord">
        <pc:chgData name="Gert Jervan" userId="0c091f73-ae39-4648-8c38-7c9d493fe37b" providerId="ADAL" clId="{7B440DCF-EFDC-4CF1-AFF8-FC4D23DCAF27}" dt="2023-09-18T19:24:46.792" v="357" actId="47"/>
        <pc:sldMkLst>
          <pc:docMk/>
          <pc:sldMk cId="1552384046" sldId="1050"/>
        </pc:sldMkLst>
      </pc:sldChg>
      <pc:sldChg chg="modSp mod ord">
        <pc:chgData name="Gert Jervan" userId="0c091f73-ae39-4648-8c38-7c9d493fe37b" providerId="ADAL" clId="{7B440DCF-EFDC-4CF1-AFF8-FC4D23DCAF27}" dt="2023-09-18T19:49:38.302" v="817" actId="1076"/>
        <pc:sldMkLst>
          <pc:docMk/>
          <pc:sldMk cId="3414777553" sldId="1051"/>
        </pc:sldMkLst>
        <pc:spChg chg="mod">
          <ac:chgData name="Gert Jervan" userId="0c091f73-ae39-4648-8c38-7c9d493fe37b" providerId="ADAL" clId="{7B440DCF-EFDC-4CF1-AFF8-FC4D23DCAF27}" dt="2023-09-18T19:24:56.087" v="368" actId="20577"/>
          <ac:spMkLst>
            <pc:docMk/>
            <pc:sldMk cId="3414777553" sldId="1051"/>
            <ac:spMk id="2" creationId="{31476B4F-D7F5-84CF-2E34-1A9AD5BB5E1D}"/>
          </ac:spMkLst>
        </pc:spChg>
        <pc:picChg chg="mod">
          <ac:chgData name="Gert Jervan" userId="0c091f73-ae39-4648-8c38-7c9d493fe37b" providerId="ADAL" clId="{7B440DCF-EFDC-4CF1-AFF8-FC4D23DCAF27}" dt="2023-09-18T19:49:38.302" v="817" actId="1076"/>
          <ac:picMkLst>
            <pc:docMk/>
            <pc:sldMk cId="3414777553" sldId="1051"/>
            <ac:picMk id="4098" creationId="{DA30B38E-ED08-15BF-9BF5-A6DF8E51AAEA}"/>
          </ac:picMkLst>
        </pc:picChg>
      </pc:sldChg>
      <pc:sldChg chg="modSp mod ord">
        <pc:chgData name="Gert Jervan" userId="0c091f73-ae39-4648-8c38-7c9d493fe37b" providerId="ADAL" clId="{7B440DCF-EFDC-4CF1-AFF8-FC4D23DCAF27}" dt="2023-09-18T19:25:33.356" v="379" actId="20577"/>
        <pc:sldMkLst>
          <pc:docMk/>
          <pc:sldMk cId="19187130" sldId="1052"/>
        </pc:sldMkLst>
        <pc:spChg chg="mod">
          <ac:chgData name="Gert Jervan" userId="0c091f73-ae39-4648-8c38-7c9d493fe37b" providerId="ADAL" clId="{7B440DCF-EFDC-4CF1-AFF8-FC4D23DCAF27}" dt="2023-09-18T19:25:33.356" v="379" actId="20577"/>
          <ac:spMkLst>
            <pc:docMk/>
            <pc:sldMk cId="19187130" sldId="1052"/>
            <ac:spMk id="2" creationId="{E723A073-16C6-9FB6-12DF-56E7D40508CD}"/>
          </ac:spMkLst>
        </pc:spChg>
      </pc:sldChg>
      <pc:sldChg chg="modSp mod ord">
        <pc:chgData name="Gert Jervan" userId="0c091f73-ae39-4648-8c38-7c9d493fe37b" providerId="ADAL" clId="{7B440DCF-EFDC-4CF1-AFF8-FC4D23DCAF27}" dt="2023-09-18T19:24:29.993" v="356" actId="20577"/>
        <pc:sldMkLst>
          <pc:docMk/>
          <pc:sldMk cId="3611114181" sldId="1053"/>
        </pc:sldMkLst>
        <pc:spChg chg="mod">
          <ac:chgData name="Gert Jervan" userId="0c091f73-ae39-4648-8c38-7c9d493fe37b" providerId="ADAL" clId="{7B440DCF-EFDC-4CF1-AFF8-FC4D23DCAF27}" dt="2023-09-18T19:24:29.993" v="356" actId="20577"/>
          <ac:spMkLst>
            <pc:docMk/>
            <pc:sldMk cId="3611114181" sldId="1053"/>
            <ac:spMk id="3" creationId="{02CCFF3A-4327-8AB9-ECE0-CB5D738B9963}"/>
          </ac:spMkLst>
        </pc:spChg>
      </pc:sldChg>
      <pc:sldChg chg="del">
        <pc:chgData name="Gert Jervan" userId="0c091f73-ae39-4648-8c38-7c9d493fe37b" providerId="ADAL" clId="{7B440DCF-EFDC-4CF1-AFF8-FC4D23DCAF27}" dt="2023-09-18T16:07:31.634" v="6" actId="47"/>
        <pc:sldMkLst>
          <pc:docMk/>
          <pc:sldMk cId="1324384162" sldId="1054"/>
        </pc:sldMkLst>
      </pc:sldChg>
      <pc:sldChg chg="modSp mod ord">
        <pc:chgData name="Gert Jervan" userId="0c091f73-ae39-4648-8c38-7c9d493fe37b" providerId="ADAL" clId="{7B440DCF-EFDC-4CF1-AFF8-FC4D23DCAF27}" dt="2023-09-18T19:50:20.815" v="840" actId="20577"/>
        <pc:sldMkLst>
          <pc:docMk/>
          <pc:sldMk cId="2689196880" sldId="1056"/>
        </pc:sldMkLst>
        <pc:spChg chg="mod">
          <ac:chgData name="Gert Jervan" userId="0c091f73-ae39-4648-8c38-7c9d493fe37b" providerId="ADAL" clId="{7B440DCF-EFDC-4CF1-AFF8-FC4D23DCAF27}" dt="2023-09-18T19:50:20.815" v="840" actId="20577"/>
          <ac:spMkLst>
            <pc:docMk/>
            <pc:sldMk cId="2689196880" sldId="1056"/>
            <ac:spMk id="11" creationId="{00000000-0000-0000-0000-000000000000}"/>
          </ac:spMkLst>
        </pc:spChg>
      </pc:sldChg>
      <pc:sldChg chg="modSp mod">
        <pc:chgData name="Gert Jervan" userId="0c091f73-ae39-4648-8c38-7c9d493fe37b" providerId="ADAL" clId="{7B440DCF-EFDC-4CF1-AFF8-FC4D23DCAF27}" dt="2023-09-18T20:44:00.342" v="1421" actId="20577"/>
        <pc:sldMkLst>
          <pc:docMk/>
          <pc:sldMk cId="920246939" sldId="1057"/>
        </pc:sldMkLst>
        <pc:spChg chg="mod">
          <ac:chgData name="Gert Jervan" userId="0c091f73-ae39-4648-8c38-7c9d493fe37b" providerId="ADAL" clId="{7B440DCF-EFDC-4CF1-AFF8-FC4D23DCAF27}" dt="2023-09-18T20:44:00.342" v="1421" actId="20577"/>
          <ac:spMkLst>
            <pc:docMk/>
            <pc:sldMk cId="920246939" sldId="1057"/>
            <ac:spMk id="3" creationId="{1B2D7A9F-3640-F8B3-1B3F-B6A8D4F69FBC}"/>
          </ac:spMkLst>
        </pc:spChg>
      </pc:sldChg>
      <pc:sldChg chg="addSp delSp modSp new mod modClrScheme modAnim chgLayout">
        <pc:chgData name="Gert Jervan" userId="0c091f73-ae39-4648-8c38-7c9d493fe37b" providerId="ADAL" clId="{7B440DCF-EFDC-4CF1-AFF8-FC4D23DCAF27}" dt="2023-09-18T16:39:24.719" v="109" actId="113"/>
        <pc:sldMkLst>
          <pc:docMk/>
          <pc:sldMk cId="1105116781" sldId="1058"/>
        </pc:sldMkLst>
        <pc:spChg chg="del">
          <ac:chgData name="Gert Jervan" userId="0c091f73-ae39-4648-8c38-7c9d493fe37b" providerId="ADAL" clId="{7B440DCF-EFDC-4CF1-AFF8-FC4D23DCAF27}" dt="2023-09-18T16:08:34.886" v="11" actId="700"/>
          <ac:spMkLst>
            <pc:docMk/>
            <pc:sldMk cId="1105116781" sldId="1058"/>
            <ac:spMk id="2" creationId="{D360682C-52D6-C4CD-BA59-872CD47C4DA5}"/>
          </ac:spMkLst>
        </pc:spChg>
        <pc:spChg chg="del">
          <ac:chgData name="Gert Jervan" userId="0c091f73-ae39-4648-8c38-7c9d493fe37b" providerId="ADAL" clId="{7B440DCF-EFDC-4CF1-AFF8-FC4D23DCAF27}" dt="2023-09-18T16:08:34.886" v="11" actId="700"/>
          <ac:spMkLst>
            <pc:docMk/>
            <pc:sldMk cId="1105116781" sldId="1058"/>
            <ac:spMk id="3" creationId="{DA820DC5-0606-6C6E-2386-58179B14401F}"/>
          </ac:spMkLst>
        </pc:spChg>
        <pc:spChg chg="mod ord">
          <ac:chgData name="Gert Jervan" userId="0c091f73-ae39-4648-8c38-7c9d493fe37b" providerId="ADAL" clId="{7B440DCF-EFDC-4CF1-AFF8-FC4D23DCAF27}" dt="2023-09-18T16:08:34.886" v="11" actId="700"/>
          <ac:spMkLst>
            <pc:docMk/>
            <pc:sldMk cId="1105116781" sldId="1058"/>
            <ac:spMk id="4" creationId="{4CDCD02D-0F5D-9A7F-3E72-561C4F445CDE}"/>
          </ac:spMkLst>
        </pc:spChg>
        <pc:spChg chg="add mod ord">
          <ac:chgData name="Gert Jervan" userId="0c091f73-ae39-4648-8c38-7c9d493fe37b" providerId="ADAL" clId="{7B440DCF-EFDC-4CF1-AFF8-FC4D23DCAF27}" dt="2023-09-18T16:08:34.886" v="11" actId="700"/>
          <ac:spMkLst>
            <pc:docMk/>
            <pc:sldMk cId="1105116781" sldId="1058"/>
            <ac:spMk id="5" creationId="{5E0C8B92-A035-DD1E-D042-65B606D01571}"/>
          </ac:spMkLst>
        </pc:spChg>
        <pc:spChg chg="add mod">
          <ac:chgData name="Gert Jervan" userId="0c091f73-ae39-4648-8c38-7c9d493fe37b" providerId="ADAL" clId="{7B440DCF-EFDC-4CF1-AFF8-FC4D23DCAF27}" dt="2023-09-18T16:39:21.710" v="108" actId="403"/>
          <ac:spMkLst>
            <pc:docMk/>
            <pc:sldMk cId="1105116781" sldId="1058"/>
            <ac:spMk id="6" creationId="{ACBB5C92-BFD4-F89B-2B46-FF1987531488}"/>
          </ac:spMkLst>
        </pc:spChg>
        <pc:spChg chg="add mod">
          <ac:chgData name="Gert Jervan" userId="0c091f73-ae39-4648-8c38-7c9d493fe37b" providerId="ADAL" clId="{7B440DCF-EFDC-4CF1-AFF8-FC4D23DCAF27}" dt="2023-09-18T16:39:24.719" v="109" actId="113"/>
          <ac:spMkLst>
            <pc:docMk/>
            <pc:sldMk cId="1105116781" sldId="1058"/>
            <ac:spMk id="7" creationId="{27D0CBE7-2CE4-6C48-935A-C0F8074CA0F2}"/>
          </ac:spMkLst>
        </pc:spChg>
      </pc:sldChg>
      <pc:sldChg chg="addSp delSp modSp new mod modClrScheme chgLayout">
        <pc:chgData name="Gert Jervan" userId="0c091f73-ae39-4648-8c38-7c9d493fe37b" providerId="ADAL" clId="{7B440DCF-EFDC-4CF1-AFF8-FC4D23DCAF27}" dt="2023-09-18T20:16:37.537" v="1370" actId="20577"/>
        <pc:sldMkLst>
          <pc:docMk/>
          <pc:sldMk cId="3206651571" sldId="1059"/>
        </pc:sldMkLst>
        <pc:spChg chg="del mod ord">
          <ac:chgData name="Gert Jervan" userId="0c091f73-ae39-4648-8c38-7c9d493fe37b" providerId="ADAL" clId="{7B440DCF-EFDC-4CF1-AFF8-FC4D23DCAF27}" dt="2023-09-18T16:36:20.318" v="104" actId="478"/>
          <ac:spMkLst>
            <pc:docMk/>
            <pc:sldMk cId="3206651571" sldId="1059"/>
            <ac:spMk id="2" creationId="{4B199F07-C128-6DC7-F72A-2A3819949EED}"/>
          </ac:spMkLst>
        </pc:spChg>
        <pc:spChg chg="mod ord">
          <ac:chgData name="Gert Jervan" userId="0c091f73-ae39-4648-8c38-7c9d493fe37b" providerId="ADAL" clId="{7B440DCF-EFDC-4CF1-AFF8-FC4D23DCAF27}" dt="2023-09-18T16:36:15.137" v="102" actId="700"/>
          <ac:spMkLst>
            <pc:docMk/>
            <pc:sldMk cId="3206651571" sldId="1059"/>
            <ac:spMk id="3" creationId="{76F31AD3-BC2F-ED99-6307-A98F791F7A79}"/>
          </ac:spMkLst>
        </pc:spChg>
        <pc:spChg chg="add mod ord">
          <ac:chgData name="Gert Jervan" userId="0c091f73-ae39-4648-8c38-7c9d493fe37b" providerId="ADAL" clId="{7B440DCF-EFDC-4CF1-AFF8-FC4D23DCAF27}" dt="2023-09-18T19:28:46.600" v="432" actId="20577"/>
          <ac:spMkLst>
            <pc:docMk/>
            <pc:sldMk cId="3206651571" sldId="1059"/>
            <ac:spMk id="6" creationId="{FE1EB21F-AE6F-33A7-34B1-6E631C400881}"/>
          </ac:spMkLst>
        </pc:spChg>
        <pc:spChg chg="add mod ord">
          <ac:chgData name="Gert Jervan" userId="0c091f73-ae39-4648-8c38-7c9d493fe37b" providerId="ADAL" clId="{7B440DCF-EFDC-4CF1-AFF8-FC4D23DCAF27}" dt="2023-09-18T20:16:37.537" v="1370" actId="20577"/>
          <ac:spMkLst>
            <pc:docMk/>
            <pc:sldMk cId="3206651571" sldId="1059"/>
            <ac:spMk id="7" creationId="{12ED8FDA-3F56-E2B3-A124-AF3E2E6CEFCE}"/>
          </ac:spMkLst>
        </pc:spChg>
        <pc:picChg chg="add mod">
          <ac:chgData name="Gert Jervan" userId="0c091f73-ae39-4648-8c38-7c9d493fe37b" providerId="ADAL" clId="{7B440DCF-EFDC-4CF1-AFF8-FC4D23DCAF27}" dt="2023-09-18T20:06:50.447" v="1171" actId="1076"/>
          <ac:picMkLst>
            <pc:docMk/>
            <pc:sldMk cId="3206651571" sldId="1059"/>
            <ac:picMk id="5" creationId="{226D6037-7FCE-64FD-CD0D-1D711198842A}"/>
          </ac:picMkLst>
        </pc:picChg>
      </pc:sldChg>
      <pc:sldChg chg="addSp delSp modSp new mod ord modClrScheme chgLayout">
        <pc:chgData name="Gert Jervan" userId="0c091f73-ae39-4648-8c38-7c9d493fe37b" providerId="ADAL" clId="{7B440DCF-EFDC-4CF1-AFF8-FC4D23DCAF27}" dt="2023-09-18T19:47:51.087" v="758" actId="1076"/>
        <pc:sldMkLst>
          <pc:docMk/>
          <pc:sldMk cId="436235863" sldId="1060"/>
        </pc:sldMkLst>
        <pc:spChg chg="del mod">
          <ac:chgData name="Gert Jervan" userId="0c091f73-ae39-4648-8c38-7c9d493fe37b" providerId="ADAL" clId="{7B440DCF-EFDC-4CF1-AFF8-FC4D23DCAF27}" dt="2023-09-18T18:53:37.309" v="146" actId="700"/>
          <ac:spMkLst>
            <pc:docMk/>
            <pc:sldMk cId="436235863" sldId="1060"/>
            <ac:spMk id="2" creationId="{13666F3D-1B9C-323B-2845-323AD0B05B6A}"/>
          </ac:spMkLst>
        </pc:spChg>
        <pc:spChg chg="mod ord">
          <ac:chgData name="Gert Jervan" userId="0c091f73-ae39-4648-8c38-7c9d493fe37b" providerId="ADAL" clId="{7B440DCF-EFDC-4CF1-AFF8-FC4D23DCAF27}" dt="2023-09-18T18:53:37.309" v="146" actId="700"/>
          <ac:spMkLst>
            <pc:docMk/>
            <pc:sldMk cId="436235863" sldId="1060"/>
            <ac:spMk id="3" creationId="{D857423F-EC46-681C-5969-FA04BE34FFCA}"/>
          </ac:spMkLst>
        </pc:spChg>
        <pc:spChg chg="add mod ord">
          <ac:chgData name="Gert Jervan" userId="0c091f73-ae39-4648-8c38-7c9d493fe37b" providerId="ADAL" clId="{7B440DCF-EFDC-4CF1-AFF8-FC4D23DCAF27}" dt="2023-09-18T19:31:59.181" v="486" actId="20577"/>
          <ac:spMkLst>
            <pc:docMk/>
            <pc:sldMk cId="436235863" sldId="1060"/>
            <ac:spMk id="4" creationId="{D1A84192-48E6-D722-FD55-A6732D12620F}"/>
          </ac:spMkLst>
        </pc:spChg>
        <pc:spChg chg="add mod ord">
          <ac:chgData name="Gert Jervan" userId="0c091f73-ae39-4648-8c38-7c9d493fe37b" providerId="ADAL" clId="{7B440DCF-EFDC-4CF1-AFF8-FC4D23DCAF27}" dt="2023-09-18T18:53:37.309" v="146" actId="700"/>
          <ac:spMkLst>
            <pc:docMk/>
            <pc:sldMk cId="436235863" sldId="1060"/>
            <ac:spMk id="5" creationId="{DDBEB9BC-6539-D2DA-7730-D5BBA8BCA030}"/>
          </ac:spMkLst>
        </pc:spChg>
        <pc:spChg chg="add mod">
          <ac:chgData name="Gert Jervan" userId="0c091f73-ae39-4648-8c38-7c9d493fe37b" providerId="ADAL" clId="{7B440DCF-EFDC-4CF1-AFF8-FC4D23DCAF27}" dt="2023-09-18T18:59:19.130" v="192" actId="14100"/>
          <ac:spMkLst>
            <pc:docMk/>
            <pc:sldMk cId="436235863" sldId="1060"/>
            <ac:spMk id="9" creationId="{5BFB7A40-7044-C51F-888E-5097D69140A0}"/>
          </ac:spMkLst>
        </pc:spChg>
        <pc:picChg chg="add mod">
          <ac:chgData name="Gert Jervan" userId="0c091f73-ae39-4648-8c38-7c9d493fe37b" providerId="ADAL" clId="{7B440DCF-EFDC-4CF1-AFF8-FC4D23DCAF27}" dt="2023-09-18T19:47:51.087" v="758" actId="1076"/>
          <ac:picMkLst>
            <pc:docMk/>
            <pc:sldMk cId="436235863" sldId="1060"/>
            <ac:picMk id="7" creationId="{B8E0061C-C132-57C7-622E-89433BC331E1}"/>
          </ac:picMkLst>
        </pc:picChg>
        <pc:picChg chg="add del mod">
          <ac:chgData name="Gert Jervan" userId="0c091f73-ae39-4648-8c38-7c9d493fe37b" providerId="ADAL" clId="{7B440DCF-EFDC-4CF1-AFF8-FC4D23DCAF27}" dt="2023-09-18T18:58:32.959" v="159" actId="478"/>
          <ac:picMkLst>
            <pc:docMk/>
            <pc:sldMk cId="436235863" sldId="1060"/>
            <ac:picMk id="1026" creationId="{021E1F5B-70D7-3669-D4C8-983C44E647D2}"/>
          </ac:picMkLst>
        </pc:picChg>
      </pc:sldChg>
      <pc:sldChg chg="addSp modSp new mod">
        <pc:chgData name="Gert Jervan" userId="0c091f73-ae39-4648-8c38-7c9d493fe37b" providerId="ADAL" clId="{7B440DCF-EFDC-4CF1-AFF8-FC4D23DCAF27}" dt="2023-09-18T19:02:21.395" v="249" actId="14100"/>
        <pc:sldMkLst>
          <pc:docMk/>
          <pc:sldMk cId="3326303856" sldId="1061"/>
        </pc:sldMkLst>
        <pc:spChg chg="mod">
          <ac:chgData name="Gert Jervan" userId="0c091f73-ae39-4648-8c38-7c9d493fe37b" providerId="ADAL" clId="{7B440DCF-EFDC-4CF1-AFF8-FC4D23DCAF27}" dt="2023-09-18T17:29:13.004" v="120" actId="20577"/>
          <ac:spMkLst>
            <pc:docMk/>
            <pc:sldMk cId="3326303856" sldId="1061"/>
            <ac:spMk id="2" creationId="{E1CF442B-B014-BEC4-E48A-C84A8A5B954F}"/>
          </ac:spMkLst>
        </pc:spChg>
        <pc:spChg chg="add mod">
          <ac:chgData name="Gert Jervan" userId="0c091f73-ae39-4648-8c38-7c9d493fe37b" providerId="ADAL" clId="{7B440DCF-EFDC-4CF1-AFF8-FC4D23DCAF27}" dt="2023-09-18T19:02:21.395" v="249" actId="14100"/>
          <ac:spMkLst>
            <pc:docMk/>
            <pc:sldMk cId="3326303856" sldId="1061"/>
            <ac:spMk id="6" creationId="{0C3BC032-94F4-3AB1-E289-4ECCF7BB8447}"/>
          </ac:spMkLst>
        </pc:spChg>
        <pc:picChg chg="add mod">
          <ac:chgData name="Gert Jervan" userId="0c091f73-ae39-4648-8c38-7c9d493fe37b" providerId="ADAL" clId="{7B440DCF-EFDC-4CF1-AFF8-FC4D23DCAF27}" dt="2023-09-18T18:52:47.372" v="125" actId="1076"/>
          <ac:picMkLst>
            <pc:docMk/>
            <pc:sldMk cId="3326303856" sldId="1061"/>
            <ac:picMk id="2050" creationId="{24652032-3B01-644A-E453-E7E43C15A8D0}"/>
          </ac:picMkLst>
        </pc:picChg>
      </pc:sldChg>
      <pc:sldChg chg="modSp add mod">
        <pc:chgData name="Gert Jervan" userId="0c091f73-ae39-4648-8c38-7c9d493fe37b" providerId="ADAL" clId="{7B440DCF-EFDC-4CF1-AFF8-FC4D23DCAF27}" dt="2023-09-18T19:55:33.146" v="893" actId="20577"/>
        <pc:sldMkLst>
          <pc:docMk/>
          <pc:sldMk cId="2143484056" sldId="1062"/>
        </pc:sldMkLst>
        <pc:spChg chg="mod">
          <ac:chgData name="Gert Jervan" userId="0c091f73-ae39-4648-8c38-7c9d493fe37b" providerId="ADAL" clId="{7B440DCF-EFDC-4CF1-AFF8-FC4D23DCAF27}" dt="2023-09-18T19:55:33.146" v="893" actId="20577"/>
          <ac:spMkLst>
            <pc:docMk/>
            <pc:sldMk cId="2143484056" sldId="1062"/>
            <ac:spMk id="11" creationId="{00000000-0000-0000-0000-000000000000}"/>
          </ac:spMkLst>
        </pc:spChg>
      </pc:sldChg>
      <pc:sldChg chg="addSp modSp new mod">
        <pc:chgData name="Gert Jervan" userId="0c091f73-ae39-4648-8c38-7c9d493fe37b" providerId="ADAL" clId="{7B440DCF-EFDC-4CF1-AFF8-FC4D23DCAF27}" dt="2023-09-18T19:49:12.345" v="815" actId="14100"/>
        <pc:sldMkLst>
          <pc:docMk/>
          <pc:sldMk cId="2669662734" sldId="1063"/>
        </pc:sldMkLst>
        <pc:spChg chg="mod">
          <ac:chgData name="Gert Jervan" userId="0c091f73-ae39-4648-8c38-7c9d493fe37b" providerId="ADAL" clId="{7B440DCF-EFDC-4CF1-AFF8-FC4D23DCAF27}" dt="2023-09-18T19:45:00.594" v="724" actId="20577"/>
          <ac:spMkLst>
            <pc:docMk/>
            <pc:sldMk cId="2669662734" sldId="1063"/>
            <ac:spMk id="2" creationId="{3992C4D5-42C5-3414-3F59-3DD888129CF9}"/>
          </ac:spMkLst>
        </pc:spChg>
        <pc:spChg chg="mod">
          <ac:chgData name="Gert Jervan" userId="0c091f73-ae39-4648-8c38-7c9d493fe37b" providerId="ADAL" clId="{7B440DCF-EFDC-4CF1-AFF8-FC4D23DCAF27}" dt="2023-09-18T19:48:58.022" v="784" actId="20577"/>
          <ac:spMkLst>
            <pc:docMk/>
            <pc:sldMk cId="2669662734" sldId="1063"/>
            <ac:spMk id="3" creationId="{F3CDD03C-C9A0-B7B7-7265-AC55691DAD74}"/>
          </ac:spMkLst>
        </pc:spChg>
        <pc:spChg chg="add mod">
          <ac:chgData name="Gert Jervan" userId="0c091f73-ae39-4648-8c38-7c9d493fe37b" providerId="ADAL" clId="{7B440DCF-EFDC-4CF1-AFF8-FC4D23DCAF27}" dt="2023-09-18T19:49:12.345" v="815" actId="14100"/>
          <ac:spMkLst>
            <pc:docMk/>
            <pc:sldMk cId="2669662734" sldId="1063"/>
            <ac:spMk id="6" creationId="{BD648FE8-E355-D89C-FA4B-84A54C403FF3}"/>
          </ac:spMkLst>
        </pc:spChg>
        <pc:picChg chg="add mod">
          <ac:chgData name="Gert Jervan" userId="0c091f73-ae39-4648-8c38-7c9d493fe37b" providerId="ADAL" clId="{7B440DCF-EFDC-4CF1-AFF8-FC4D23DCAF27}" dt="2023-09-18T19:49:06.947" v="814" actId="1037"/>
          <ac:picMkLst>
            <pc:docMk/>
            <pc:sldMk cId="2669662734" sldId="1063"/>
            <ac:picMk id="3074" creationId="{DAA14CAF-3FCF-A248-B18F-FB187B61A0CB}"/>
          </ac:picMkLst>
        </pc:picChg>
      </pc:sldChg>
      <pc:sldChg chg="addSp delSp modSp new mod modClrScheme chgLayout">
        <pc:chgData name="Gert Jervan" userId="0c091f73-ae39-4648-8c38-7c9d493fe37b" providerId="ADAL" clId="{7B440DCF-EFDC-4CF1-AFF8-FC4D23DCAF27}" dt="2023-09-18T20:09:20.771" v="1289" actId="20577"/>
        <pc:sldMkLst>
          <pc:docMk/>
          <pc:sldMk cId="4256901536" sldId="1064"/>
        </pc:sldMkLst>
        <pc:spChg chg="del mod ord">
          <ac:chgData name="Gert Jervan" userId="0c091f73-ae39-4648-8c38-7c9d493fe37b" providerId="ADAL" clId="{7B440DCF-EFDC-4CF1-AFF8-FC4D23DCAF27}" dt="2023-09-18T19:56:01.541" v="909" actId="478"/>
          <ac:spMkLst>
            <pc:docMk/>
            <pc:sldMk cId="4256901536" sldId="1064"/>
            <ac:spMk id="2" creationId="{73B4DCB2-B5BB-5119-3768-C3B65DBCCA7D}"/>
          </ac:spMkLst>
        </pc:spChg>
        <pc:spChg chg="mod ord">
          <ac:chgData name="Gert Jervan" userId="0c091f73-ae39-4648-8c38-7c9d493fe37b" providerId="ADAL" clId="{7B440DCF-EFDC-4CF1-AFF8-FC4D23DCAF27}" dt="2023-09-18T19:55:58.566" v="908" actId="700"/>
          <ac:spMkLst>
            <pc:docMk/>
            <pc:sldMk cId="4256901536" sldId="1064"/>
            <ac:spMk id="3" creationId="{880A61A6-952E-586D-5082-8C8E2840C6AB}"/>
          </ac:spMkLst>
        </pc:spChg>
        <pc:spChg chg="add mod ord">
          <ac:chgData name="Gert Jervan" userId="0c091f73-ae39-4648-8c38-7c9d493fe37b" providerId="ADAL" clId="{7B440DCF-EFDC-4CF1-AFF8-FC4D23DCAF27}" dt="2023-09-18T20:07:15.413" v="1191" actId="20577"/>
          <ac:spMkLst>
            <pc:docMk/>
            <pc:sldMk cId="4256901536" sldId="1064"/>
            <ac:spMk id="4" creationId="{D24AE485-C3C2-0600-55D0-F8E64AB0D97C}"/>
          </ac:spMkLst>
        </pc:spChg>
        <pc:spChg chg="add mod ord">
          <ac:chgData name="Gert Jervan" userId="0c091f73-ae39-4648-8c38-7c9d493fe37b" providerId="ADAL" clId="{7B440DCF-EFDC-4CF1-AFF8-FC4D23DCAF27}" dt="2023-09-18T20:09:20.771" v="1289" actId="20577"/>
          <ac:spMkLst>
            <pc:docMk/>
            <pc:sldMk cId="4256901536" sldId="1064"/>
            <ac:spMk id="5" creationId="{F56B78E4-B779-6FF9-1793-34FD0AF7B43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15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12398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t="21094" r="-1" b="21589"/>
          <a:stretch/>
        </p:blipFill>
        <p:spPr>
          <a:xfrm>
            <a:off x="-15499" y="-23247"/>
            <a:ext cx="12207498" cy="4940618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Presentation </a:t>
            </a:r>
            <a:r>
              <a:rPr lang="et-EE" sz="3600" dirty="0" err="1"/>
              <a:t>title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5791200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 err="1"/>
              <a:t>Name</a:t>
            </a:r>
            <a:r>
              <a:rPr lang="et-EE" sz="1800" dirty="0"/>
              <a:t> </a:t>
            </a:r>
            <a:r>
              <a:rPr lang="et-EE" sz="1800" dirty="0" err="1"/>
              <a:t>Familyname</a:t>
            </a:r>
            <a:br>
              <a:rPr lang="et-EE" sz="1800" dirty="0"/>
            </a:br>
            <a:r>
              <a:rPr lang="et-EE" sz="1800" dirty="0" err="1"/>
              <a:t>Faculty</a:t>
            </a:r>
            <a:r>
              <a:rPr lang="et-EE" sz="1800" dirty="0"/>
              <a:t> / </a:t>
            </a:r>
            <a:r>
              <a:rPr lang="et-EE" sz="1800" dirty="0" err="1"/>
              <a:t>Insitute</a:t>
            </a:r>
            <a:r>
              <a:rPr lang="et-EE" sz="18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Tallinn</a:t>
            </a:r>
            <a:r>
              <a:rPr lang="et-EE" sz="1800" dirty="0"/>
              <a:t> </a:t>
            </a:r>
            <a:r>
              <a:rPr lang="et-EE" sz="1800" dirty="0" err="1"/>
              <a:t>University</a:t>
            </a:r>
            <a:r>
              <a:rPr lang="et-EE" sz="1800" dirty="0"/>
              <a:t> of </a:t>
            </a:r>
            <a:r>
              <a:rPr lang="et-EE" sz="1800" dirty="0" err="1"/>
              <a:t>Technology</a:t>
            </a:r>
            <a:endParaRPr lang="et-EE" sz="1800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On </a:t>
            </a:r>
            <a:r>
              <a:rPr lang="et-EE" sz="3600" dirty="0" err="1">
                <a:solidFill>
                  <a:schemeClr val="accent1"/>
                </a:solidFill>
              </a:rPr>
              <a:t>two</a:t>
            </a:r>
            <a:r>
              <a:rPr lang="et-EE" sz="3600" dirty="0">
                <a:solidFill>
                  <a:schemeClr val="accent1"/>
                </a:solidFill>
              </a:rPr>
              <a:t> </a:t>
            </a:r>
            <a:r>
              <a:rPr lang="et-EE" sz="3600" dirty="0" err="1">
                <a:solidFill>
                  <a:schemeClr val="accent1"/>
                </a:solidFill>
              </a:rPr>
              <a:t>rows</a:t>
            </a:r>
            <a:r>
              <a:rPr lang="et-EE" sz="3600" dirty="0">
                <a:solidFill>
                  <a:schemeClr val="accent1"/>
                </a:solidFill>
              </a:rPr>
              <a:t> </a:t>
            </a:r>
            <a:r>
              <a:rPr lang="et-EE" sz="3600" dirty="0" err="1">
                <a:solidFill>
                  <a:schemeClr val="accent1"/>
                </a:solidFill>
              </a:rPr>
              <a:t>if</a:t>
            </a:r>
            <a:r>
              <a:rPr lang="et-EE" sz="3600" dirty="0">
                <a:solidFill>
                  <a:schemeClr val="accent1"/>
                </a:solidFill>
              </a:rPr>
              <a:t> </a:t>
            </a:r>
            <a:r>
              <a:rPr lang="et-EE" sz="3600" dirty="0" err="1">
                <a:solidFill>
                  <a:schemeClr val="accent1"/>
                </a:solidFill>
              </a:rPr>
              <a:t>necessary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75767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874374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 i="0" cap="sm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958362" y="1628776"/>
            <a:ext cx="10395436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2400" smtClean="0">
                <a:solidFill>
                  <a:srgbClr val="332B60"/>
                </a:solidFill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E4067E"/>
              </a:buClr>
              <a:buFont typeface="Arial" panose="020B0604020202020204" pitchFamily="34" charset="0"/>
              <a:buChar char="•"/>
              <a:defRPr sz="20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rgbClr val="E4067E"/>
              </a:buClr>
              <a:buSzTx/>
              <a:buFont typeface="Wide Latin" panose="020A0A07050505020404" pitchFamily="18" charset="0"/>
              <a:buChar char="-"/>
              <a:tabLst/>
              <a:defRPr sz="1600">
                <a:solidFill>
                  <a:srgbClr val="332B60"/>
                </a:solidFill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4pPr>
            <a:lvl5pPr marL="1771650" marR="0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n-GB" noProof="0" dirty="0" err="1"/>
              <a:t>gfdfggds</a:t>
            </a:r>
            <a:endParaRPr lang="en-GB" noProof="0" dirty="0"/>
          </a:p>
          <a:p>
            <a:pPr lvl="1"/>
            <a:r>
              <a:rPr lang="en-GB" noProof="0" dirty="0" err="1"/>
              <a:t>gdsgsd</a:t>
            </a:r>
            <a:endParaRPr lang="en-GB" noProof="0" dirty="0"/>
          </a:p>
          <a:p>
            <a:pPr lvl="2"/>
            <a:r>
              <a:rPr lang="en-GB" noProof="0" dirty="0" err="1"/>
              <a:t>gsgfsdsd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1D668-8F0A-458E-9F82-30DCE7F4658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353799" y="6356350"/>
            <a:ext cx="70519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65544B27-CF0D-4861-9E95-57641F09AF00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 hasCustomPrompt="1"/>
          </p:nvPr>
        </p:nvSpPr>
        <p:spPr>
          <a:xfrm>
            <a:off x="2183498" y="3244275"/>
            <a:ext cx="8790444" cy="2530883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chart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14499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marR="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1371600" marR="0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lvl4pPr>
            <a:lvl5pPr>
              <a:defRPr>
                <a:solidFill>
                  <a:srgbClr val="332B60"/>
                </a:solidFill>
              </a:defRPr>
            </a:lvl5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057400" marR="0" lvl="4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3"/>
            <a:endParaRPr lang="et-EE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2171700" y="162877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sp>
        <p:nvSpPr>
          <p:cNvPr id="6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41931F-AAD8-4E00-94BA-12A43BC364D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92F2FD-0CEB-43AF-9AE2-D1FC30D275F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DDC7F-4270-4FA0-B7EC-3B0CDE70212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628776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3pPr marL="11430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lvl3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171700" y="2196270"/>
            <a:ext cx="8964613" cy="357270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ACFD41-5699-4800-92D6-7CDC5E9F2E2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7B90A-D1BF-436C-8022-53BB3210E26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A1B9A-57C5-4F0E-A559-E5CAE932950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sp>
        <p:nvSpPr>
          <p:cNvPr id="10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 hasCustomPrompt="1"/>
          </p:nvPr>
        </p:nvSpPr>
        <p:spPr>
          <a:xfrm>
            <a:off x="6888163" y="549276"/>
            <a:ext cx="4248151" cy="52197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chart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628776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lvl="1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143000" marR="0" lvl="2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600200" marR="0" lvl="3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057400" marR="0" lvl="4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514600" marR="0" lvl="5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971800" marR="0" lvl="6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0069D-360A-42CC-8650-CD2B90C2261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454E2-C684-4408-B1E2-7A3A7F16F9D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3453C-24C5-41C5-B7AA-829894CAE8A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sp>
        <p:nvSpPr>
          <p:cNvPr id="11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 hasCustomPrompt="1"/>
          </p:nvPr>
        </p:nvSpPr>
        <p:spPr>
          <a:xfrm>
            <a:off x="6888163" y="549276"/>
            <a:ext cx="4248151" cy="52197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628776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lvl="1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143000" marR="0" lvl="2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1600200" marR="0" lvl="3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057400" marR="0" lvl="4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514600" marR="0" lvl="5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marL="2971800" marR="0" lvl="6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  <a:p>
            <a:pPr lvl="0"/>
            <a:endParaRPr lang="et-EE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6087B5-7C75-4969-AAA7-909584AB43A4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F6E396-2383-46E2-8C97-14BF807105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A38CA-DF74-4C73-852C-ABF5B513778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sp>
        <p:nvSpPr>
          <p:cNvPr id="11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89"/>
            <a:ext cx="4351731" cy="570769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6888164" y="5204389"/>
            <a:ext cx="4248542" cy="570769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 hasCustomPrompt="1"/>
          </p:nvPr>
        </p:nvSpPr>
        <p:spPr>
          <a:xfrm>
            <a:off x="2171701" y="1628776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diagram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28775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diagram</a:t>
            </a:r>
            <a:endParaRPr lang="en-US" noProof="0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FE7DAC-166A-4FBB-BE03-BA8D4CC8E9C4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54610-AF7C-45A7-9583-B44D64B5014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D74D9-0242-406A-ACCA-AD1AD7BB945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sp>
        <p:nvSpPr>
          <p:cNvPr id="12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 hasCustomPrompt="1"/>
          </p:nvPr>
        </p:nvSpPr>
        <p:spPr>
          <a:xfrm>
            <a:off x="2171700" y="549276"/>
            <a:ext cx="5109317" cy="52197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 hasCustomPrompt="1"/>
          </p:nvPr>
        </p:nvSpPr>
        <p:spPr>
          <a:xfrm>
            <a:off x="7511753" y="3459344"/>
            <a:ext cx="3624561" cy="23096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 hasCustomPrompt="1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cxnSp>
        <p:nvCxnSpPr>
          <p:cNvPr id="6" name="Straight Connector 8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FF35C7-EF3D-455E-866A-441F4248836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0DC3C3-A9E6-47B2-B6A2-CF54F59A9A0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424CD-5347-48B9-A57E-300BF3B04C2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sp>
        <p:nvSpPr>
          <p:cNvPr id="12" name="Text Placeholder 1"/>
          <p:cNvSpPr txBox="1">
            <a:spLocks/>
          </p:cNvSpPr>
          <p:nvPr userDrawn="1"/>
        </p:nvSpPr>
        <p:spPr>
          <a:xfrm>
            <a:off x="1836653" y="5972632"/>
            <a:ext cx="3320138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 UNIVERSITY OF TECHNOLOGY</a:t>
            </a:r>
            <a:endParaRPr lang="en-US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71700" y="1628776"/>
            <a:ext cx="8964613" cy="4140200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noProof="0" dirty="0"/>
              <a:t>Tabeli lisamiseks klõpsake ikooni</a:t>
            </a:r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BA5ED-D7D9-46E0-A29F-41019FF2C0F5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907101" y="6356350"/>
            <a:ext cx="155448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39B8C-A05E-4EFB-A1A6-02F7B2DAAB2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4605278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4D271-CA8A-430F-9E79-66C41D73364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0648604" y="6356350"/>
            <a:ext cx="705195" cy="365125"/>
          </a:xfrm>
          <a:prstGeom prst="rect">
            <a:avLst/>
          </a:prstGeom>
        </p:spPr>
        <p:txBody>
          <a:bodyPr/>
          <a:lstStyle/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874374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Presentation title on </a:t>
            </a:r>
          </a:p>
          <a:p>
            <a:pPr lvl="0"/>
            <a:r>
              <a:rPr lang="en-US" dirty="0"/>
              <a:t>two lines if necessary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1628775"/>
            <a:ext cx="10874375" cy="627315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slides</a:t>
            </a:r>
            <a:endParaRPr lang="et-E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79426" y="2491176"/>
            <a:ext cx="10874374" cy="3277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 err="1"/>
              <a:t>Click</a:t>
            </a:r>
            <a:r>
              <a:rPr lang="et-EE" noProof="0" dirty="0"/>
              <a:t> </a:t>
            </a:r>
            <a:r>
              <a:rPr lang="et-EE" noProof="0" dirty="0" err="1"/>
              <a:t>to</a:t>
            </a:r>
            <a:r>
              <a:rPr lang="et-EE" noProof="0" dirty="0"/>
              <a:t> </a:t>
            </a:r>
            <a:r>
              <a:rPr lang="et-EE" noProof="0" dirty="0" err="1"/>
              <a:t>add</a:t>
            </a:r>
            <a:r>
              <a:rPr lang="et-EE" noProof="0" dirty="0"/>
              <a:t> a </a:t>
            </a:r>
            <a:r>
              <a:rPr lang="et-EE" noProof="0" dirty="0" err="1"/>
              <a:t>picture</a:t>
            </a:r>
            <a:endParaRPr lang="en-US" noProof="0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01D668-8F0A-458E-9F82-30DCE7F4658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353799" y="6356350"/>
            <a:ext cx="70519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65544B27-CF0D-4861-9E95-57641F09AF00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t="21094" r="-1" b="21589"/>
          <a:stretch/>
        </p:blipFill>
        <p:spPr>
          <a:xfrm>
            <a:off x="-15499" y="-23247"/>
            <a:ext cx="12207498" cy="4940618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3"/>
            <a:ext cx="10159444" cy="16347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Intermediate</a:t>
            </a:r>
            <a:r>
              <a:rPr lang="et-EE" altLang="en-US" sz="2900" dirty="0">
                <a:solidFill>
                  <a:schemeClr val="tx2"/>
                </a:solidFill>
              </a:rPr>
              <a:t> </a:t>
            </a:r>
            <a:r>
              <a:rPr lang="et-EE" altLang="en-US" sz="2900" dirty="0" err="1">
                <a:solidFill>
                  <a:schemeClr val="tx2"/>
                </a:solidFill>
              </a:rPr>
              <a:t>slide</a:t>
            </a:r>
            <a:r>
              <a:rPr lang="et-EE" altLang="en-US" sz="2900" dirty="0">
                <a:solidFill>
                  <a:schemeClr val="tx2"/>
                </a:solidFill>
              </a:rPr>
              <a:t> </a:t>
            </a:r>
            <a:r>
              <a:rPr lang="et-EE" altLang="en-US" sz="2900" dirty="0" err="1">
                <a:solidFill>
                  <a:schemeClr val="tx2"/>
                </a:solidFill>
              </a:rPr>
              <a:t>title</a:t>
            </a:r>
            <a:endParaRPr lang="et-EE" altLang="en-US" sz="29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 err="1">
                <a:solidFill>
                  <a:schemeClr val="accent1"/>
                </a:solidFill>
              </a:rPr>
              <a:t>If</a:t>
            </a:r>
            <a:r>
              <a:rPr lang="et-EE" altLang="en-US" sz="2900" dirty="0">
                <a:solidFill>
                  <a:schemeClr val="accent1"/>
                </a:solidFill>
              </a:rPr>
              <a:t> </a:t>
            </a:r>
            <a:r>
              <a:rPr lang="et-EE" altLang="en-US" sz="2900" dirty="0" err="1">
                <a:solidFill>
                  <a:schemeClr val="accent1"/>
                </a:solidFill>
              </a:rPr>
              <a:t>necessary</a:t>
            </a:r>
            <a:r>
              <a:rPr lang="et-EE" altLang="en-US" sz="2900" dirty="0">
                <a:solidFill>
                  <a:schemeClr val="accent1"/>
                </a:solidFill>
              </a:rPr>
              <a:t> on </a:t>
            </a:r>
            <a:r>
              <a:rPr lang="et-EE" altLang="en-US" sz="2900" dirty="0" err="1">
                <a:solidFill>
                  <a:schemeClr val="accent1"/>
                </a:solidFill>
              </a:rPr>
              <a:t>two</a:t>
            </a:r>
            <a:endParaRPr lang="et-EE" altLang="en-US" sz="29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 err="1">
                <a:solidFill>
                  <a:schemeClr val="accent1"/>
                </a:solidFill>
              </a:rPr>
              <a:t>Or</a:t>
            </a:r>
            <a:r>
              <a:rPr lang="et-EE" altLang="en-US" sz="2900" dirty="0">
                <a:solidFill>
                  <a:schemeClr val="accent1"/>
                </a:solidFill>
              </a:rPr>
              <a:t> </a:t>
            </a:r>
            <a:r>
              <a:rPr lang="et-EE" altLang="en-US" sz="2900" dirty="0" err="1">
                <a:solidFill>
                  <a:schemeClr val="accent1"/>
                </a:solidFill>
              </a:rPr>
              <a:t>three</a:t>
            </a:r>
            <a:r>
              <a:rPr lang="et-EE" altLang="en-US" sz="2900" dirty="0">
                <a:solidFill>
                  <a:schemeClr val="accent1"/>
                </a:solidFill>
              </a:rPr>
              <a:t> </a:t>
            </a:r>
            <a:r>
              <a:rPr lang="et-EE" altLang="en-US" sz="2900" dirty="0" err="1">
                <a:solidFill>
                  <a:schemeClr val="accent1"/>
                </a:solidFill>
              </a:rPr>
              <a:t>rows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t="21094" r="-1" b="21589"/>
          <a:stretch/>
        </p:blipFill>
        <p:spPr>
          <a:xfrm>
            <a:off x="-15499" y="-23247"/>
            <a:ext cx="12207498" cy="4940618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93884" y="1958640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rgbClr val="332B60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 dirty="0"/>
              <a:t>TALLINN</a:t>
            </a:r>
            <a:r>
              <a:rPr lang="et-EE" altLang="en-US" dirty="0"/>
              <a:t> UNIVERSITY OF TECHNOLOGY</a:t>
            </a:r>
            <a:endParaRPr lang="en-US" altLang="en-US" dirty="0"/>
          </a:p>
          <a:p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r>
              <a:rPr lang="et-EE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/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en</a:t>
            </a:r>
            <a:endParaRPr lang="en-US" altLang="en-US" sz="1700" cap="none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sisupohi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stkülik 7"/>
          <p:cNvSpPr/>
          <p:nvPr userDrawn="1"/>
        </p:nvSpPr>
        <p:spPr>
          <a:xfrm>
            <a:off x="3695733" y="0"/>
            <a:ext cx="585665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2" y="693192"/>
            <a:ext cx="9497747" cy="863600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noProof="0" dirty="0">
                <a:solidFill>
                  <a:srgbClr val="9401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2" y="1545806"/>
            <a:ext cx="9114367" cy="4835525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styles</a:t>
            </a:r>
          </a:p>
          <a:p>
            <a:pPr lvl="1"/>
            <a:r>
              <a:rPr lang="en-US" noProof="0" dirty="0"/>
              <a:t>Second</a:t>
            </a:r>
            <a:r>
              <a:rPr lang="en-US" dirty="0"/>
              <a:t> level</a:t>
            </a:r>
          </a:p>
          <a:p>
            <a:pPr lvl="2"/>
            <a:r>
              <a:rPr lang="en-US" noProof="0" dirty="0"/>
              <a:t>Third</a:t>
            </a:r>
            <a:r>
              <a:rPr lang="en-US" dirty="0"/>
              <a:t> level</a:t>
            </a:r>
          </a:p>
          <a:p>
            <a:pPr lvl="3"/>
            <a:r>
              <a:rPr lang="en-US" noProof="0" dirty="0"/>
              <a:t>Fourth</a:t>
            </a:r>
            <a:r>
              <a:rPr lang="en-US" dirty="0"/>
              <a:t> level</a:t>
            </a:r>
          </a:p>
          <a:p>
            <a:pPr lvl="4"/>
            <a:r>
              <a:rPr lang="en-US" noProof="0" dirty="0"/>
              <a:t>Fifth </a:t>
            </a:r>
            <a:r>
              <a:rPr lang="en-US" noProof="0" dirty="0" err="1"/>
              <a:t>leve</a:t>
            </a:r>
            <a:r>
              <a:rPr lang="en-US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427606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932" y="428625"/>
            <a:ext cx="10499954" cy="863600"/>
          </a:xfrm>
          <a:prstGeom prst="rect">
            <a:avLst/>
          </a:prstGeom>
        </p:spPr>
        <p:txBody>
          <a:bodyPr/>
          <a:lstStyle>
            <a:lvl1pPr>
              <a:defRPr sz="2800" b="1" cap="small" baseline="0">
                <a:solidFill>
                  <a:srgbClr val="8B92AB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28706" y="6494804"/>
            <a:ext cx="1037167" cy="226672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B92AB"/>
                </a:solidFill>
                <a:latin typeface="+mn-lt"/>
              </a:defRPr>
            </a:lvl1pPr>
          </a:lstStyle>
          <a:p>
            <a:pPr>
              <a:defRPr/>
            </a:pPr>
            <a:fld id="{63716A49-7115-4998-819D-9AFFD427BA1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0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P</a:t>
            </a:r>
            <a:r>
              <a:rPr lang="et-EE" dirty="0"/>
              <a:t>RESENTATION TITLE </a:t>
            </a:r>
            <a:br>
              <a:rPr lang="et-EE" dirty="0"/>
            </a:br>
            <a:r>
              <a:rPr lang="et-EE" dirty="0"/>
              <a:t>ON TWO LINES IF NECESSARY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6291"/>
            <a:ext cx="10515600" cy="4027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72CC5-1C10-475D-942C-1CD384BDA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9132" y="6356350"/>
            <a:ext cx="705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44B27-CF0D-4861-9E95-57641F09AF00}" type="slidenum">
              <a:rPr lang="et-EE" smtClean="0"/>
              <a:t>‹#›</a:t>
            </a:fld>
            <a:endParaRPr lang="et-EE"/>
          </a:p>
        </p:txBody>
      </p:sp>
      <p:pic>
        <p:nvPicPr>
          <p:cNvPr id="10" name="Pilt 3">
            <a:extLst>
              <a:ext uri="{FF2B5EF4-FFF2-40B4-BE49-F238E27FC236}">
                <a16:creationId xmlns:a16="http://schemas.microsoft.com/office/drawing/2014/main" id="{4626BAFA-938C-4643-9B05-53AF867BEF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t="19052" r="15651" b="26172"/>
          <a:stretch/>
        </p:blipFill>
        <p:spPr>
          <a:xfrm>
            <a:off x="207673" y="5967967"/>
            <a:ext cx="1085205" cy="64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9" r:id="rId11"/>
    <p:sldLayoutId id="2147483920" r:id="rId12"/>
    <p:sldLayoutId id="2147483922" r:id="rId13"/>
    <p:sldLayoutId id="2147483923" r:id="rId14"/>
  </p:sldLayoutIdLst>
  <p:hf hdr="0" ft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 baseline="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85750" indent="-28575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anose="05000000000000000000" pitchFamily="2" charset="2"/>
        <a:buNone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anose="05000000000000000000" pitchFamily="2" charset="2"/>
        <a:buNone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E4067E"/>
        </a:buClr>
        <a:buSzTx/>
        <a:buFont typeface="Wingdings" panose="05000000000000000000" pitchFamily="2" charset="2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E4067E"/>
        </a:buClr>
        <a:buSzTx/>
        <a:buFont typeface="Wingdings" panose="05000000000000000000" pitchFamily="2" charset="2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E4067E"/>
        </a:buClr>
        <a:buSzTx/>
        <a:buFont typeface="Wingdings" panose="05000000000000000000" pitchFamily="2" charset="2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2" b="2574"/>
          <a:stretch/>
        </p:blipFill>
        <p:spPr>
          <a:xfrm flipH="1">
            <a:off x="1" y="-3"/>
            <a:ext cx="12191998" cy="4901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42276" y="4066876"/>
            <a:ext cx="10182924" cy="852877"/>
          </a:xfrm>
        </p:spPr>
        <p:txBody>
          <a:bodyPr/>
          <a:lstStyle/>
          <a:p>
            <a:r>
              <a:rPr lang="nn-NO" sz="3600" cap="small"/>
              <a:t>Andmed ja tehisintellekt</a:t>
            </a:r>
            <a:endParaRPr lang="et-EE" sz="3600" cap="small"/>
          </a:p>
          <a:p>
            <a:r>
              <a:rPr lang="nn-NO" sz="2800" cap="small"/>
              <a:t>mida nendega peale hakata?</a:t>
            </a:r>
            <a:endParaRPr lang="en-US" sz="2800" cap="small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FFD0DF-3E4A-4397-9993-7BE33DB9E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4578" y="5791200"/>
            <a:ext cx="6140897" cy="782741"/>
          </a:xfrm>
        </p:spPr>
        <p:txBody>
          <a:bodyPr/>
          <a:lstStyle/>
          <a:p>
            <a:r>
              <a:rPr lang="et-EE"/>
              <a:t>Gert Jervan – gert.jervan@taltech.ee</a:t>
            </a:r>
          </a:p>
          <a:p>
            <a:r>
              <a:rPr lang="et-EE" sz="1600"/>
              <a:t>Tallinna Tehnikaülikool, IT Teaduskond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127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CF442B-B014-BEC4-E48A-C84A8A5B95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Andmed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5AFF2-7DA3-295F-87C4-3D017419D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6F10B-B662-2EF3-C28B-34A3CB21E4E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2</a:t>
            </a:fld>
            <a:endParaRPr lang="et-EE"/>
          </a:p>
        </p:txBody>
      </p:sp>
      <p:pic>
        <p:nvPicPr>
          <p:cNvPr id="2050" name="Picture 2" descr="What Is a Smart City Platform? – IIoT World">
            <a:extLst>
              <a:ext uri="{FF2B5EF4-FFF2-40B4-BE49-F238E27FC236}">
                <a16:creationId xmlns:a16="http://schemas.microsoft.com/office/drawing/2014/main" id="{24652032-3B01-644A-E453-E7E43C15A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7F8"/>
              </a:clrFrom>
              <a:clrTo>
                <a:srgbClr val="FBF7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536" y="-81482"/>
            <a:ext cx="8919141" cy="790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3BC032-94F4-3AB1-E289-4ECCF7BB8447}"/>
              </a:ext>
            </a:extLst>
          </p:cNvPr>
          <p:cNvSpPr txBox="1"/>
          <p:nvPr/>
        </p:nvSpPr>
        <p:spPr>
          <a:xfrm>
            <a:off x="9308423" y="6373526"/>
            <a:ext cx="22437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>
                <a:solidFill>
                  <a:srgbClr val="8A8A8A"/>
                </a:solidFill>
                <a:effectLst/>
                <a:latin typeface="Ubuntu" panose="020B0504030602030204" pitchFamily="34" charset="0"/>
              </a:rPr>
              <a:t>©2017-2023  IIoT World 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2630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84192-48E6-D722-FD55-A6732D1262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Society 5.0 – suhtlev, automatiseeritud, tark</a:t>
            </a:r>
          </a:p>
          <a:p>
            <a:r>
              <a:rPr lang="et-EE"/>
              <a:t>Utoopia?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EB9BC-6539-D2DA-7730-D5BBA8BCA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7423F-EC46-681C-5969-FA04BE34FFC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63716A49-7115-4998-819D-9AFFD427BA1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pic>
        <p:nvPicPr>
          <p:cNvPr id="7" name="Picture 6" descr="A group of people standing on a small round platform&#10;&#10;Description automatically generated">
            <a:extLst>
              <a:ext uri="{FF2B5EF4-FFF2-40B4-BE49-F238E27FC236}">
                <a16:creationId xmlns:a16="http://schemas.microsoft.com/office/drawing/2014/main" id="{B8E0061C-C132-57C7-622E-89433BC33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375" y="1746472"/>
            <a:ext cx="6826475" cy="46098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FB7A40-7044-C51F-888E-5097D69140A0}"/>
              </a:ext>
            </a:extLst>
          </p:cNvPr>
          <p:cNvSpPr txBox="1"/>
          <p:nvPr/>
        </p:nvSpPr>
        <p:spPr>
          <a:xfrm>
            <a:off x="6860264" y="6488668"/>
            <a:ext cx="321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Cabinet Office Government of Japan, 2019</a:t>
            </a:r>
          </a:p>
        </p:txBody>
      </p:sp>
    </p:spTree>
    <p:extLst>
      <p:ext uri="{BB962C8B-B14F-4D97-AF65-F5344CB8AC3E}">
        <p14:creationId xmlns:p14="http://schemas.microsoft.com/office/powerpoint/2010/main" val="436235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6C4059-EB9F-4B1E-01FA-853B6E69E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97C3C-0009-9831-7465-5231626AA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BB6B2-EC44-DF06-46BD-0E96F01F5D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4</a:t>
            </a:fld>
            <a:endParaRPr lang="et-EE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767806-2524-2D40-3A36-FFD758965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54" y="257953"/>
            <a:ext cx="9672252" cy="554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1C3B5B-8D5E-EB4D-990E-B10D561CF6C8}"/>
              </a:ext>
            </a:extLst>
          </p:cNvPr>
          <p:cNvSpPr txBox="1"/>
          <p:nvPr/>
        </p:nvSpPr>
        <p:spPr>
          <a:xfrm>
            <a:off x="5608888" y="5798145"/>
            <a:ext cx="60975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en-US" sz="1400" b="1" i="0">
                <a:effectLst/>
                <a:latin typeface="-apple-system"/>
              </a:rPr>
              <a:t>Jeff Winter</a:t>
            </a:r>
          </a:p>
          <a:p>
            <a:pPr algn="l" fontAlgn="auto"/>
            <a:r>
              <a:rPr lang="en-US" sz="1400" b="0" i="0">
                <a:effectLst/>
                <a:latin typeface="-apple-system"/>
              </a:rPr>
              <a:t>Industry 4.0 &amp; Digital Transformation Enthusiast | Business Strategist | </a:t>
            </a:r>
            <a:br>
              <a:rPr lang="et-EE" sz="1400" b="0" i="0">
                <a:effectLst/>
                <a:latin typeface="-apple-system"/>
              </a:rPr>
            </a:br>
            <a:r>
              <a:rPr lang="en-US" sz="1400" b="0" i="0">
                <a:effectLst/>
                <a:latin typeface="-apple-system"/>
              </a:rPr>
              <a:t>Avid Storyteller | Tech Geek | Public Speaker</a:t>
            </a:r>
          </a:p>
        </p:txBody>
      </p:sp>
    </p:spTree>
    <p:extLst>
      <p:ext uri="{BB962C8B-B14F-4D97-AF65-F5344CB8AC3E}">
        <p14:creationId xmlns:p14="http://schemas.microsoft.com/office/powerpoint/2010/main" val="212744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92C4D5-42C5-3414-3F59-3DD888129C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Mida me saame tehisintellektiga kergesti teha?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DD03C-C9A0-B7B7-7265-AC55691DA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/>
              <a:t>Pilditöötlus (näotuvastus, objektide tuvastamine ja jälgimine)</a:t>
            </a:r>
          </a:p>
          <a:p>
            <a:r>
              <a:rPr lang="et-EE"/>
              <a:t>Keeletöötlus (kõnetuvastus, masintõlge)</a:t>
            </a:r>
          </a:p>
          <a:p>
            <a:r>
              <a:rPr lang="et-EE"/>
              <a:t>Statistilised ja finantsanalüüsid</a:t>
            </a:r>
          </a:p>
          <a:p>
            <a:r>
              <a:rPr lang="et-EE"/>
              <a:t>Soovitused (Amazon jt.)</a:t>
            </a:r>
          </a:p>
          <a:p>
            <a:r>
              <a:rPr lang="et-EE"/>
              <a:t>...</a:t>
            </a:r>
          </a:p>
          <a:p>
            <a:endParaRPr lang="et-EE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DEE9C-05DE-1983-D6FB-218B48AE98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5</a:t>
            </a:fld>
            <a:endParaRPr lang="et-EE"/>
          </a:p>
        </p:txBody>
      </p:sp>
      <p:pic>
        <p:nvPicPr>
          <p:cNvPr id="3074" name="Picture 2" descr="Image Detection, Recognition, And Classification With Machine Learning">
            <a:extLst>
              <a:ext uri="{FF2B5EF4-FFF2-40B4-BE49-F238E27FC236}">
                <a16:creationId xmlns:a16="http://schemas.microsoft.com/office/drawing/2014/main" id="{DAA14CAF-3FCF-A248-B18F-FB187B61A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045" y="3429000"/>
            <a:ext cx="6009788" cy="300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648FE8-E355-D89C-FA4B-84A54C403FF3}"/>
              </a:ext>
            </a:extLst>
          </p:cNvPr>
          <p:cNvSpPr txBox="1"/>
          <p:nvPr/>
        </p:nvSpPr>
        <p:spPr>
          <a:xfrm>
            <a:off x="9893178" y="6459865"/>
            <a:ext cx="19849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>
                <a:effectLst/>
                <a:latin typeface="+mj-lt"/>
              </a:rPr>
              <a:t>Azati© Copyright 2023. </a:t>
            </a:r>
            <a:endParaRPr lang="en-US" sz="11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966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476B4F-D7F5-84CF-2E34-1A9AD5BB5E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Süvaõpe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1F7A8-BB44-8725-C427-9DFA6ADE7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4F04C-A750-CF08-58D6-4E78CB0D6B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6</a:t>
            </a:fld>
            <a:endParaRPr lang="et-EE"/>
          </a:p>
        </p:txBody>
      </p:sp>
      <p:pic>
        <p:nvPicPr>
          <p:cNvPr id="4098" name="Picture 2" descr="Deep Learning Spreads">
            <a:extLst>
              <a:ext uri="{FF2B5EF4-FFF2-40B4-BE49-F238E27FC236}">
                <a16:creationId xmlns:a16="http://schemas.microsoft.com/office/drawing/2014/main" id="{DA30B38E-ED08-15BF-9BF5-A6DF8E51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90" y="1733959"/>
            <a:ext cx="7834420" cy="432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777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23A073-16C6-9FB6-12DF-56E7D40508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Närvivõrgud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F88BA-6138-57FE-8EA9-041F307B8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77832-4891-4FAD-D383-69A36349E1B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7</a:t>
            </a:fld>
            <a:endParaRPr lang="et-EE"/>
          </a:p>
        </p:txBody>
      </p:sp>
      <p:pic>
        <p:nvPicPr>
          <p:cNvPr id="5124" name="Picture 4" descr="Training Deep Neural Networks. Deep Learning Accessories | by Ravindra  Parmar | Towards Data Science">
            <a:extLst>
              <a:ext uri="{FF2B5EF4-FFF2-40B4-BE49-F238E27FC236}">
                <a16:creationId xmlns:a16="http://schemas.microsoft.com/office/drawing/2014/main" id="{26AE269E-4C0E-A45B-5FE8-F1CD99C77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19" y="923925"/>
            <a:ext cx="11420475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2" b="2574"/>
          <a:stretch/>
        </p:blipFill>
        <p:spPr>
          <a:xfrm flipH="1">
            <a:off x="1" y="-3"/>
            <a:ext cx="12191998" cy="4901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42276" y="4472120"/>
            <a:ext cx="10182924" cy="852877"/>
          </a:xfrm>
        </p:spPr>
        <p:txBody>
          <a:bodyPr/>
          <a:lstStyle/>
          <a:p>
            <a:r>
              <a:rPr lang="et-EE" sz="3600" cap="small"/>
              <a:t>Milles probleem ja kus on maailm?</a:t>
            </a:r>
          </a:p>
          <a:p>
            <a:endParaRPr lang="et-EE" sz="3600" cap="small"/>
          </a:p>
          <a:p>
            <a:r>
              <a:rPr lang="et-EE" sz="3600" cap="small"/>
              <a:t>Suured keelemudelid</a:t>
            </a:r>
            <a:endParaRPr lang="en-US" sz="3600" cap="small" dirty="0"/>
          </a:p>
        </p:txBody>
      </p:sp>
    </p:spTree>
    <p:extLst>
      <p:ext uri="{BB962C8B-B14F-4D97-AF65-F5344CB8AC3E}">
        <p14:creationId xmlns:p14="http://schemas.microsoft.com/office/powerpoint/2010/main" val="26891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23935D-41B0-8EC0-9362-ADD12A7BD0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GPT-3, ChatGPT, GPT-4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48261-A48A-A020-53F8-175D9B965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000"/>
              <a:t>GPT-3 </a:t>
            </a:r>
            <a:r>
              <a:rPr lang="et-EE" sz="2000"/>
              <a:t>avalikustati</a:t>
            </a:r>
            <a:r>
              <a:rPr lang="en-US" sz="2000"/>
              <a:t> </a:t>
            </a:r>
            <a:r>
              <a:rPr lang="et-EE" sz="2000"/>
              <a:t>mais </a:t>
            </a:r>
            <a:r>
              <a:rPr lang="en-US" sz="2000"/>
              <a:t>2020</a:t>
            </a:r>
            <a:r>
              <a:rPr lang="et-EE" sz="2000"/>
              <a:t>, ChatGPT novembris 2022, GPT-4 märtsis 2023 </a:t>
            </a:r>
          </a:p>
          <a:p>
            <a:r>
              <a:rPr lang="et-EE" sz="2000"/>
              <a:t>GPT-3 – 175 miljardit parameetrit, õpetamiseks kasutati 45 terabaiti andmeid (ca. 300 miljonit lehekülge teksti)</a:t>
            </a:r>
          </a:p>
          <a:p>
            <a:r>
              <a:rPr lang="et-EE" sz="2000"/>
              <a:t>GPT-4 ca. 1 triljon parameetrit, mida soovitakse kasvatada ca. 100 triljonini</a:t>
            </a:r>
          </a:p>
          <a:p>
            <a:pPr lvl="1"/>
            <a:r>
              <a:rPr lang="et-EE" sz="1800"/>
              <a:t>Inimese aju: ca. 86 miljardit närvirakku, </a:t>
            </a:r>
            <a:br>
              <a:rPr lang="et-EE" sz="1800"/>
            </a:br>
            <a:r>
              <a:rPr lang="et-EE" sz="1800"/>
              <a:t>sünapseid iga närviraku kohta ca. 10 000 </a:t>
            </a:r>
          </a:p>
          <a:p>
            <a:pPr lvl="1"/>
            <a:r>
              <a:rPr lang="et-EE" sz="1800"/>
              <a:t>GPT-3 on 1/5000 inimese ajust, </a:t>
            </a:r>
            <a:br>
              <a:rPr lang="et-EE" sz="1800"/>
            </a:br>
            <a:r>
              <a:rPr lang="et-EE" sz="1800"/>
              <a:t>GPT-4 on 1/860 inimese ajust aga </a:t>
            </a:r>
            <a:br>
              <a:rPr lang="et-EE" sz="1800"/>
            </a:br>
            <a:r>
              <a:rPr lang="et-EE" sz="1800"/>
              <a:t>võib areneda peaaegu samasse suurusjärku...</a:t>
            </a:r>
          </a:p>
          <a:p>
            <a:r>
              <a:rPr lang="et-EE" sz="2000"/>
              <a:t>GPT-4 on n.ö. 100 miljoni USD mudel. </a:t>
            </a:r>
            <a:br>
              <a:rPr lang="et-EE" sz="2000"/>
            </a:br>
            <a:r>
              <a:rPr lang="et-EE" sz="2000"/>
              <a:t>Räägitakse ka 1 miljardi USD arendustest</a:t>
            </a:r>
            <a:endParaRPr lang="en-US" sz="2000"/>
          </a:p>
          <a:p>
            <a:endParaRPr lang="et-EE" sz="2200"/>
          </a:p>
          <a:p>
            <a:endParaRPr lang="et-EE" sz="2000"/>
          </a:p>
          <a:p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786C3-1349-2A2E-3205-27EB0C289D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9</a:t>
            </a:fld>
            <a:endParaRPr lang="et-EE"/>
          </a:p>
        </p:txBody>
      </p:sp>
      <p:pic>
        <p:nvPicPr>
          <p:cNvPr id="1028" name="Picture 4" descr="100 trillion parameters">
            <a:extLst>
              <a:ext uri="{FF2B5EF4-FFF2-40B4-BE49-F238E27FC236}">
                <a16:creationId xmlns:a16="http://schemas.microsoft.com/office/drawing/2014/main" id="{176D58C8-5412-11CB-81D7-0F4374B49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1" y="4052886"/>
            <a:ext cx="3100388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75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A03256-2CDA-4709-0FFD-F54498D6D1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Suured Keelemudelid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CFF3A-4327-8AB9-ECE0-CB5D738B9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/>
              <a:t>Tähelepanuväärsed mudelid:</a:t>
            </a:r>
          </a:p>
          <a:p>
            <a:pPr lvl="1"/>
            <a:r>
              <a:rPr lang="en-US"/>
              <a:t>OpenAI's GPT </a:t>
            </a:r>
            <a:r>
              <a:rPr lang="et-EE"/>
              <a:t>mudelid </a:t>
            </a:r>
            <a:r>
              <a:rPr lang="en-US"/>
              <a:t>(e.g., GPT-3.5 </a:t>
            </a:r>
            <a:r>
              <a:rPr lang="et-EE"/>
              <a:t>ja </a:t>
            </a:r>
            <a:r>
              <a:rPr lang="en-US"/>
              <a:t>GPT-4, </a:t>
            </a:r>
            <a:r>
              <a:rPr lang="et-EE"/>
              <a:t>mis kasutusel </a:t>
            </a:r>
            <a:r>
              <a:rPr lang="en-US"/>
              <a:t>ChatGPT</a:t>
            </a:r>
            <a:r>
              <a:rPr lang="et-EE"/>
              <a:t>-s).</a:t>
            </a:r>
          </a:p>
          <a:p>
            <a:pPr lvl="1"/>
            <a:r>
              <a:rPr lang="en-US"/>
              <a:t>Google’</a:t>
            </a:r>
            <a:r>
              <a:rPr lang="et-EE"/>
              <a:t>i</a:t>
            </a:r>
            <a:r>
              <a:rPr lang="en-US"/>
              <a:t> PaLM (</a:t>
            </a:r>
            <a:r>
              <a:rPr lang="et-EE"/>
              <a:t>kasutusel </a:t>
            </a:r>
            <a:r>
              <a:rPr lang="en-US"/>
              <a:t>Bard</a:t>
            </a:r>
            <a:r>
              <a:rPr lang="et-EE"/>
              <a:t>-is</a:t>
            </a:r>
            <a:r>
              <a:rPr lang="en-US"/>
              <a:t>)</a:t>
            </a:r>
            <a:endParaRPr lang="et-EE"/>
          </a:p>
          <a:p>
            <a:pPr lvl="1"/>
            <a:r>
              <a:rPr lang="en-US"/>
              <a:t>Meta LLaMa, </a:t>
            </a:r>
            <a:endParaRPr lang="et-EE"/>
          </a:p>
          <a:p>
            <a:pPr lvl="1"/>
            <a:r>
              <a:rPr lang="en-US"/>
              <a:t>BLOOM, Ernie 3.0 Titan</a:t>
            </a:r>
            <a:r>
              <a:rPr lang="et-EE"/>
              <a:t> (Baidu)</a:t>
            </a:r>
            <a:r>
              <a:rPr lang="en-US"/>
              <a:t>, Claude</a:t>
            </a:r>
            <a:r>
              <a:rPr lang="et-EE"/>
              <a:t> jt</a:t>
            </a:r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CEB50-216F-434B-7F97-F0FCD278E56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111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2" b="2574"/>
          <a:stretch/>
        </p:blipFill>
        <p:spPr>
          <a:xfrm flipH="1">
            <a:off x="1" y="-3"/>
            <a:ext cx="12191998" cy="4901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42276" y="4472120"/>
            <a:ext cx="10182924" cy="852877"/>
          </a:xfrm>
        </p:spPr>
        <p:txBody>
          <a:bodyPr/>
          <a:lstStyle/>
          <a:p>
            <a:r>
              <a:rPr lang="et-EE" sz="3600" cap="small"/>
              <a:t>Milles seisneb meie probleem? </a:t>
            </a:r>
            <a:endParaRPr lang="en-US" sz="3600" cap="small" dirty="0"/>
          </a:p>
        </p:txBody>
      </p:sp>
    </p:spTree>
    <p:extLst>
      <p:ext uri="{BB962C8B-B14F-4D97-AF65-F5344CB8AC3E}">
        <p14:creationId xmlns:p14="http://schemas.microsoft.com/office/powerpoint/2010/main" val="214348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0C8B92-A035-DD1E-D042-65B606D0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CD02D-0F5D-9A7F-3E72-561C4F44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12</a:t>
            </a:fld>
            <a:endParaRPr lang="et-E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B5C92-BFD4-F89B-2B46-FF1987531488}"/>
              </a:ext>
            </a:extLst>
          </p:cNvPr>
          <p:cNvSpPr txBox="1"/>
          <p:nvPr/>
        </p:nvSpPr>
        <p:spPr>
          <a:xfrm>
            <a:off x="0" y="219405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400">
                <a:solidFill>
                  <a:srgbClr val="96004F"/>
                </a:solidFill>
                <a:latin typeface="+mn-lt"/>
              </a:rPr>
              <a:t>Eesti ei ole väike</a:t>
            </a:r>
            <a:endParaRPr lang="en-US" sz="4400">
              <a:solidFill>
                <a:srgbClr val="96004F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D0CBE7-2CE4-6C48-935A-C0F8074CA0F2}"/>
              </a:ext>
            </a:extLst>
          </p:cNvPr>
          <p:cNvSpPr txBox="1"/>
          <p:nvPr/>
        </p:nvSpPr>
        <p:spPr>
          <a:xfrm>
            <a:off x="0" y="342900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400">
                <a:solidFill>
                  <a:srgbClr val="96004F"/>
                </a:solidFill>
                <a:latin typeface="+mj-lt"/>
              </a:rPr>
              <a:t>Eesti on </a:t>
            </a:r>
            <a:r>
              <a:rPr lang="et-EE" sz="4400" b="1">
                <a:solidFill>
                  <a:srgbClr val="96004F"/>
                </a:solidFill>
                <a:latin typeface="+mj-lt"/>
              </a:rPr>
              <a:t>väga</a:t>
            </a:r>
            <a:r>
              <a:rPr lang="et-EE" sz="4400">
                <a:solidFill>
                  <a:srgbClr val="96004F"/>
                </a:solidFill>
                <a:latin typeface="+mj-lt"/>
              </a:rPr>
              <a:t> väike</a:t>
            </a:r>
            <a:endParaRPr lang="en-US" sz="4400">
              <a:solidFill>
                <a:srgbClr val="96004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511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AE485-C3C2-0600-55D0-F8E64AB0D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Tehisintellekti kasutusele võtmise väljakutsed 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B78E4-B779-6FF9-1793-34FD0AF7B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/>
              <a:t>Ressursid</a:t>
            </a:r>
          </a:p>
          <a:p>
            <a:r>
              <a:rPr lang="et-EE"/>
              <a:t>Kompetentsid </a:t>
            </a:r>
          </a:p>
          <a:p>
            <a:pPr lvl="1"/>
            <a:r>
              <a:rPr lang="et-EE"/>
              <a:t>Arendus, andmeteadus, andmete kirjaoskus, digipädevused</a:t>
            </a:r>
          </a:p>
          <a:p>
            <a:r>
              <a:rPr lang="et-EE"/>
              <a:t>Andmete kvaliteet, ühilduvus, ristkasutamine</a:t>
            </a:r>
          </a:p>
          <a:p>
            <a:r>
              <a:rPr lang="et-EE"/>
              <a:t>Digiteenuste (infosüsteemide) olemasolu ja nende kvaliteet</a:t>
            </a:r>
          </a:p>
          <a:p>
            <a:r>
              <a:rPr lang="et-EE"/>
              <a:t>Turvalisus</a:t>
            </a:r>
          </a:p>
          <a:p>
            <a:r>
              <a:rPr lang="et-EE"/>
              <a:t>Avaandmete kasutamine</a:t>
            </a:r>
          </a:p>
          <a:p>
            <a:endParaRPr lang="et-EE"/>
          </a:p>
          <a:p>
            <a:endParaRPr lang="et-EE"/>
          </a:p>
          <a:p>
            <a:endParaRPr lang="et-EE"/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0A61A6-952E-586D-5082-8C8E2840C6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63716A49-7115-4998-819D-9AFFD427BA18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01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1EB21F-AE6F-33A7-34B1-6E631C4008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It’s a jungle out there...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ED8FDA-3F56-E2B3-A124-AF3E2E6CE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/>
              <a:t>Turvalisus</a:t>
            </a:r>
          </a:p>
          <a:p>
            <a:r>
              <a:rPr lang="et-EE"/>
              <a:t>Privaatsus</a:t>
            </a:r>
          </a:p>
          <a:p>
            <a:r>
              <a:rPr lang="et-EE"/>
              <a:t>Eetika</a:t>
            </a:r>
          </a:p>
          <a:p>
            <a:r>
              <a:rPr lang="et-EE"/>
              <a:t>Kallutatus</a:t>
            </a:r>
          </a:p>
          <a:p>
            <a:r>
              <a:rPr lang="et-EE"/>
              <a:t>Selgitatavus</a:t>
            </a:r>
          </a:p>
          <a:p>
            <a:r>
              <a:rPr lang="et-EE"/>
              <a:t>ja palju teisi tehisintellektiga</a:t>
            </a:r>
            <a:br>
              <a:rPr lang="et-EE"/>
            </a:br>
            <a:r>
              <a:rPr lang="et-EE"/>
              <a:t>ning kübermaailmaga </a:t>
            </a:r>
            <a:br>
              <a:rPr lang="et-EE"/>
            </a:br>
            <a:r>
              <a:rPr lang="et-EE"/>
              <a:t>seotud probleeme</a:t>
            </a:r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F31AD3-BC2F-ED99-6307-A98F791F7A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63716A49-7115-4998-819D-9AFFD427BA18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pic>
        <p:nvPicPr>
          <p:cNvPr id="5" name="Picture 4" descr="A computer room with plants and wires&#10;&#10;Description automatically generated">
            <a:extLst>
              <a:ext uri="{FF2B5EF4-FFF2-40B4-BE49-F238E27FC236}">
                <a16:creationId xmlns:a16="http://schemas.microsoft.com/office/drawing/2014/main" id="{226D6037-7FCE-64FD-CD0D-1D7111988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080" y="680081"/>
            <a:ext cx="5497837" cy="54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51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2A6E10-821A-217F-50A5-403940F51E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Tulevik?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D7A9F-3640-F8B3-1B3F-B6A8D4F69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/>
              <a:t>Andmed uputavad meid. AI, kui ülivõimas abimees </a:t>
            </a:r>
          </a:p>
          <a:p>
            <a:r>
              <a:rPr lang="et-EE"/>
              <a:t>AI ei ole elusorganism. AI on tehnoloogia. Tehnoloogia on loonud inimene.</a:t>
            </a:r>
          </a:p>
          <a:p>
            <a:r>
              <a:rPr lang="et-EE"/>
              <a:t>Kellel on vastutus? Kas algoritmil või selle algoritmi loonud inimesel?</a:t>
            </a:r>
          </a:p>
          <a:p>
            <a:r>
              <a:rPr lang="et-EE"/>
              <a:t>Usalda, aga kontrolli</a:t>
            </a:r>
          </a:p>
          <a:p>
            <a:r>
              <a:rPr lang="et-EE"/>
              <a:t>K</a:t>
            </a:r>
            <a:r>
              <a:rPr lang="en-US"/>
              <a:t>eep it simple for humans, and let the computer do the hard work</a:t>
            </a:r>
            <a:endParaRPr lang="et-EE"/>
          </a:p>
          <a:p>
            <a:endParaRPr lang="en-US" b="1"/>
          </a:p>
          <a:p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27393-AAB9-3CAA-B97D-A5655F19E2A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5544B27-CF0D-4861-9E95-57641F09AF00}" type="slidenum">
              <a:rPr lang="et-EE" smtClean="0"/>
              <a:pPr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20246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2" b="2574"/>
          <a:stretch/>
        </p:blipFill>
        <p:spPr>
          <a:xfrm flipH="1">
            <a:off x="1" y="-3"/>
            <a:ext cx="12191998" cy="4901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t-EE" sz="3600" cap="small"/>
              <a:t>Tänan!</a:t>
            </a:r>
          </a:p>
          <a:p>
            <a:endParaRPr lang="et-EE" sz="3600" cap="small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9A65E0-4831-4683-9D9D-70BEBD7A4D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/>
              <a:t>Gert Jervan</a:t>
            </a:r>
          </a:p>
          <a:p>
            <a:r>
              <a:rPr lang="et-EE"/>
              <a:t>gert.jervan@taltech.ee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5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WNEW" id="{65034802-83F1-DE41-A876-6851A238EDFE}" vid="{814C7433-F944-B249-91D8-8F253693EC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14A20196477F4EA25A852C0766D4C4" ma:contentTypeVersion="11" ma:contentTypeDescription="Create a new document." ma:contentTypeScope="" ma:versionID="92b21212c41dbbe88aa9986a6480f2cc">
  <xsd:schema xmlns:xsd="http://www.w3.org/2001/XMLSchema" xmlns:xs="http://www.w3.org/2001/XMLSchema" xmlns:p="http://schemas.microsoft.com/office/2006/metadata/properties" xmlns:ns3="12986d9c-1221-49df-b23b-e82cfacbf606" xmlns:ns4="5ef0fe3a-693c-489c-a81c-8c9814a06a81" targetNamespace="http://schemas.microsoft.com/office/2006/metadata/properties" ma:root="true" ma:fieldsID="66fb1aad58d06055cdb2a9b2b72c8594" ns3:_="" ns4:_="">
    <xsd:import namespace="12986d9c-1221-49df-b23b-e82cfacbf606"/>
    <xsd:import namespace="5ef0fe3a-693c-489c-a81c-8c9814a06a8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986d9c-1221-49df-b23b-e82cfacbf60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0fe3a-693c-489c-a81c-8c9814a06a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1DD7C7-CA2C-48D0-A787-10C87D8DA641}">
  <ds:schemaRefs>
    <ds:schemaRef ds:uri="http://purl.org/dc/terms/"/>
    <ds:schemaRef ds:uri="12986d9c-1221-49df-b23b-e82cfacbf606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5ef0fe3a-693c-489c-a81c-8c9814a06a8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807D89-CE8C-4514-88B7-BE1D8A4DC2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BFC39A-CCA8-4447-97E1-A9FA6D7B3D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986d9c-1221-49df-b23b-e82cfacbf606"/>
    <ds:schemaRef ds:uri="5ef0fe3a-693c-489c-a81c-8c9814a06a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</TotalTime>
  <Words>409</Words>
  <Application>Microsoft Office PowerPoint</Application>
  <PresentationFormat>Widescreen</PresentationFormat>
  <Paragraphs>79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Roboto</vt:lpstr>
      <vt:lpstr>Ubuntu</vt:lpstr>
      <vt:lpstr>Verdana</vt:lpstr>
      <vt:lpstr>Wide Latin</vt:lpstr>
      <vt:lpstr>Wingdings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Anu Teder</dc:creator>
  <cp:lastModifiedBy>Gert Jervan</cp:lastModifiedBy>
  <cp:revision>183</cp:revision>
  <dcterms:created xsi:type="dcterms:W3CDTF">2018-09-19T06:51:01Z</dcterms:created>
  <dcterms:modified xsi:type="dcterms:W3CDTF">2023-09-18T20:44:08Z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0x0101008814A20196477F4EA25A852C0766D4C4</vt:lpwstr>
  </property>
</Properties>
</file>