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48" r:id="rId2"/>
    <p:sldMasterId id="2147484801" r:id="rId3"/>
  </p:sldMasterIdLst>
  <p:notesMasterIdLst>
    <p:notesMasterId r:id="rId14"/>
  </p:notesMasterIdLst>
  <p:handoutMasterIdLst>
    <p:handoutMasterId r:id="rId15"/>
  </p:handoutMasterIdLst>
  <p:sldIdLst>
    <p:sldId id="440" r:id="rId4"/>
    <p:sldId id="3915" r:id="rId5"/>
    <p:sldId id="2146847987" r:id="rId6"/>
    <p:sldId id="2146847977" r:id="rId7"/>
    <p:sldId id="3914" r:id="rId8"/>
    <p:sldId id="287" r:id="rId9"/>
    <p:sldId id="422" r:id="rId10"/>
    <p:sldId id="3966" r:id="rId11"/>
    <p:sldId id="2146847985" r:id="rId12"/>
    <p:sldId id="434" r:id="rId13"/>
  </p:sldIdLst>
  <p:sldSz cx="12192000" cy="6858000"/>
  <p:notesSz cx="6858000" cy="9144000"/>
  <p:embeddedFontLst>
    <p:embeddedFont>
      <p:font typeface="Aino" panose="02000603040504020204" pitchFamily="50" charset="-70"/>
      <p:regular r:id="rId16"/>
      <p:bold r:id="rId17"/>
    </p:embeddedFont>
    <p:embeddedFont>
      <p:font typeface="Aino Headline" panose="020B0303040504020204" pitchFamily="34" charset="0"/>
      <p:regular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Roboto Condensed" panose="02000000000000000000" pitchFamily="2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4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Nikolai Kornõšev" initials="NK" lastIdx="8" clrIdx="1">
    <p:extLst>
      <p:ext uri="{19B8F6BF-5375-455C-9EA6-DF929625EA0E}">
        <p15:presenceInfo xmlns:p15="http://schemas.microsoft.com/office/powerpoint/2012/main" userId="S::nikolai.kornosev@mkm.ee::7c4eb66a-aace-4649-bad3-0f55f8d857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4D9"/>
    <a:srgbClr val="103BFF"/>
    <a:srgbClr val="797979"/>
    <a:srgbClr val="F0F1F2"/>
    <a:srgbClr val="000000"/>
    <a:srgbClr val="FFFFFF"/>
    <a:srgbClr val="5E5E5E"/>
    <a:srgbClr val="FCEDC5"/>
    <a:srgbClr val="2E7AA1"/>
    <a:srgbClr val="2B7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1E7FCE-C3FD-4666-BE23-36A6D523522A}" v="2" dt="2023-09-15T08:26:16.054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1" autoAdjust="0"/>
    <p:restoredTop sz="93792" autoAdjust="0"/>
  </p:normalViewPr>
  <p:slideViewPr>
    <p:cSldViewPr snapToGrid="0" showGuides="1">
      <p:cViewPr varScale="1">
        <p:scale>
          <a:sx n="67" d="100"/>
          <a:sy n="67" d="100"/>
        </p:scale>
        <p:origin x="64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6217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47" d="100"/>
          <a:sy n="147" d="100"/>
        </p:scale>
        <p:origin x="566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ldar Aas" userId="e1ac819d-9abc-4853-92dd-7403253c9c6b" providerId="ADAL" clId="{581E7FCE-C3FD-4666-BE23-36A6D523522A}"/>
    <pc:docChg chg="custSel modSld delMainMaster">
      <pc:chgData name="Kuldar Aas" userId="e1ac819d-9abc-4853-92dd-7403253c9c6b" providerId="ADAL" clId="{581E7FCE-C3FD-4666-BE23-36A6D523522A}" dt="2023-09-15T08:31:48.916" v="21" actId="20577"/>
      <pc:docMkLst>
        <pc:docMk/>
      </pc:docMkLst>
      <pc:sldChg chg="addSp delSp modSp mod modClrScheme chgLayout">
        <pc:chgData name="Kuldar Aas" userId="e1ac819d-9abc-4853-92dd-7403253c9c6b" providerId="ADAL" clId="{581E7FCE-C3FD-4666-BE23-36A6D523522A}" dt="2023-09-15T08:31:33.427" v="20" actId="1076"/>
        <pc:sldMkLst>
          <pc:docMk/>
          <pc:sldMk cId="1777660399" sldId="422"/>
        </pc:sldMkLst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2" creationId="{47D13C60-A7B2-94DB-5BD1-031D8700D43D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" creationId="{18C5B377-AC71-3947-9E91-98C1EA4645E0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4" creationId="{DB1EAF27-0AB1-9C05-4919-A83D03D7DCE8}"/>
          </ac:spMkLst>
        </pc:spChg>
        <pc:spChg chg="add del mod ord">
          <ac:chgData name="Kuldar Aas" userId="e1ac819d-9abc-4853-92dd-7403253c9c6b" providerId="ADAL" clId="{581E7FCE-C3FD-4666-BE23-36A6D523522A}" dt="2023-09-15T08:26:09.632" v="9" actId="478"/>
          <ac:spMkLst>
            <pc:docMk/>
            <pc:sldMk cId="1777660399" sldId="422"/>
            <ac:spMk id="5" creationId="{375E7BB5-8322-091D-A051-665419357F10}"/>
          </ac:spMkLst>
        </pc:spChg>
        <pc:spChg chg="mod ord">
          <ac:chgData name="Kuldar Aas" userId="e1ac819d-9abc-4853-92dd-7403253c9c6b" providerId="ADAL" clId="{581E7FCE-C3FD-4666-BE23-36A6D523522A}" dt="2023-09-15T08:31:33.427" v="20" actId="1076"/>
          <ac:spMkLst>
            <pc:docMk/>
            <pc:sldMk cId="1777660399" sldId="422"/>
            <ac:spMk id="7" creationId="{00000000-0000-0000-0000-000000000000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8" creationId="{5F6173C6-F0E2-5A67-37B8-3993FE8DE360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10" creationId="{5DFD1B3C-F793-E5D3-4DEA-E10EF176E5FD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2" creationId="{974C6912-A6CC-788E-502C-3F6BEBB9E0B5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3" creationId="{2B3AD1A8-5C8A-5627-E1EF-96FA590396A9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4" creationId="{BB10C1BF-F8A3-4C32-B000-9BFBC1FCDDCE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5" creationId="{FEAD09ED-CC9A-A431-7508-11D3F54E7A27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16" creationId="{8B0EFE1F-326E-1DE6-C735-9B2470871A7E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7" creationId="{24EB1232-361D-0D56-7E70-E0947FC9B54E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8" creationId="{98FDC36E-9841-59AD-C2FD-949ABFAA3888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19" creationId="{72CA646B-3F27-A216-32AB-EADB62595522}"/>
          </ac:spMkLst>
        </pc:spChg>
        <pc:spChg chg="mod topLvl">
          <ac:chgData name="Kuldar Aas" userId="e1ac819d-9abc-4853-92dd-7403253c9c6b" providerId="ADAL" clId="{581E7FCE-C3FD-4666-BE23-36A6D523522A}" dt="2023-09-15T08:26:16.043" v="10" actId="165"/>
          <ac:spMkLst>
            <pc:docMk/>
            <pc:sldMk cId="1777660399" sldId="422"/>
            <ac:spMk id="20" creationId="{981989D3-D804-2AD2-615E-E098FF67FF74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2" creationId="{741F8541-F5C0-3846-979A-2DFE63877713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3" creationId="{92528333-D1C4-E849-AEF9-34498E9870A5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4" creationId="{292E30E7-245A-8040-8230-C48349D1662A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5" creationId="{BA1C0C27-E8DD-EC4B-A40B-3B6F744B2686}"/>
          </ac:spMkLst>
        </pc:spChg>
        <pc:spChg chg="mod topLvl">
          <ac:chgData name="Kuldar Aas" userId="e1ac819d-9abc-4853-92dd-7403253c9c6b" providerId="ADAL" clId="{581E7FCE-C3FD-4666-BE23-36A6D523522A}" dt="2023-09-15T08:28:51.500" v="12" actId="207"/>
          <ac:spMkLst>
            <pc:docMk/>
            <pc:sldMk cId="1777660399" sldId="422"/>
            <ac:spMk id="36" creationId="{1173CEFF-062D-6F44-90FF-833D909E870E}"/>
          </ac:spMkLst>
        </pc:spChg>
        <pc:spChg chg="mod">
          <ac:chgData name="Kuldar Aas" userId="e1ac819d-9abc-4853-92dd-7403253c9c6b" providerId="ADAL" clId="{581E7FCE-C3FD-4666-BE23-36A6D523522A}" dt="2023-09-15T08:29:00.628" v="13" actId="207"/>
          <ac:spMkLst>
            <pc:docMk/>
            <pc:sldMk cId="1777660399" sldId="422"/>
            <ac:spMk id="69" creationId="{C25514C8-EE88-B940-9B4F-A67864F8D19D}"/>
          </ac:spMkLst>
        </pc:spChg>
        <pc:spChg chg="mod">
          <ac:chgData name="Kuldar Aas" userId="e1ac819d-9abc-4853-92dd-7403253c9c6b" providerId="ADAL" clId="{581E7FCE-C3FD-4666-BE23-36A6D523522A}" dt="2023-09-15T08:31:04.062" v="16" actId="1038"/>
          <ac:spMkLst>
            <pc:docMk/>
            <pc:sldMk cId="1777660399" sldId="422"/>
            <ac:spMk id="70" creationId="{406C038E-11E6-5A44-B4F2-3BD42491F610}"/>
          </ac:spMkLst>
        </pc:spChg>
        <pc:spChg chg="mod">
          <ac:chgData name="Kuldar Aas" userId="e1ac819d-9abc-4853-92dd-7403253c9c6b" providerId="ADAL" clId="{581E7FCE-C3FD-4666-BE23-36A6D523522A}" dt="2023-09-15T08:31:04.062" v="16" actId="1038"/>
          <ac:spMkLst>
            <pc:docMk/>
            <pc:sldMk cId="1777660399" sldId="422"/>
            <ac:spMk id="71" creationId="{080106DD-D367-0544-937D-35829B0F8E55}"/>
          </ac:spMkLst>
        </pc:spChg>
        <pc:grpChg chg="del">
          <ac:chgData name="Kuldar Aas" userId="e1ac819d-9abc-4853-92dd-7403253c9c6b" providerId="ADAL" clId="{581E7FCE-C3FD-4666-BE23-36A6D523522A}" dt="2023-09-15T08:26:16.043" v="10" actId="165"/>
          <ac:grpSpMkLst>
            <pc:docMk/>
            <pc:sldMk cId="1777660399" sldId="422"/>
            <ac:grpSpMk id="21" creationId="{2EEDDCF4-0347-371E-3513-843C45DD92C1}"/>
          </ac:grpSpMkLst>
        </pc:grpChg>
      </pc:sldChg>
      <pc:sldChg chg="modSp mod">
        <pc:chgData name="Kuldar Aas" userId="e1ac819d-9abc-4853-92dd-7403253c9c6b" providerId="ADAL" clId="{581E7FCE-C3FD-4666-BE23-36A6D523522A}" dt="2023-09-15T08:24:22.127" v="2" actId="1076"/>
        <pc:sldMkLst>
          <pc:docMk/>
          <pc:sldMk cId="4074947560" sldId="2146847977"/>
        </pc:sldMkLst>
        <pc:spChg chg="mod">
          <ac:chgData name="Kuldar Aas" userId="e1ac819d-9abc-4853-92dd-7403253c9c6b" providerId="ADAL" clId="{581E7FCE-C3FD-4666-BE23-36A6D523522A}" dt="2023-09-15T08:24:22.127" v="2" actId="1076"/>
          <ac:spMkLst>
            <pc:docMk/>
            <pc:sldMk cId="4074947560" sldId="2146847977"/>
            <ac:spMk id="3" creationId="{A0363092-1492-4701-3A3F-DC8047E5E005}"/>
          </ac:spMkLst>
        </pc:spChg>
      </pc:sldChg>
      <pc:sldChg chg="modSp mod">
        <pc:chgData name="Kuldar Aas" userId="e1ac819d-9abc-4853-92dd-7403253c9c6b" providerId="ADAL" clId="{581E7FCE-C3FD-4666-BE23-36A6D523522A}" dt="2023-09-15T08:31:48.916" v="21" actId="20577"/>
        <pc:sldMkLst>
          <pc:docMk/>
          <pc:sldMk cId="3753568152" sldId="2146847985"/>
        </pc:sldMkLst>
        <pc:spChg chg="mod">
          <ac:chgData name="Kuldar Aas" userId="e1ac819d-9abc-4853-92dd-7403253c9c6b" providerId="ADAL" clId="{581E7FCE-C3FD-4666-BE23-36A6D523522A}" dt="2023-09-15T08:31:48.916" v="21" actId="20577"/>
          <ac:spMkLst>
            <pc:docMk/>
            <pc:sldMk cId="3753568152" sldId="2146847985"/>
            <ac:spMk id="2" creationId="{4DAD90EE-0442-41DE-9F49-9E86C3FB9BAE}"/>
          </ac:spMkLst>
        </pc:spChg>
      </pc:sldChg>
      <pc:sldMasterChg chg="del delSldLayout">
        <pc:chgData name="Kuldar Aas" userId="e1ac819d-9abc-4853-92dd-7403253c9c6b" providerId="ADAL" clId="{581E7FCE-C3FD-4666-BE23-36A6D523522A}" dt="2023-09-15T08:25:59.030" v="7" actId="700"/>
        <pc:sldMasterMkLst>
          <pc:docMk/>
          <pc:sldMasterMk cId="1289313933" sldId="2147484860"/>
        </pc:sldMasterMkLst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561566592" sldId="2147484861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3184493688" sldId="2147484862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3583700996" sldId="2147484863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1048879146" sldId="2147484864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2390310823" sldId="2147484865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1791617901" sldId="2147484866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2359956440" sldId="2147484867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579524974" sldId="2147484868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2276233350" sldId="2147484869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1738950057" sldId="2147484870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1625037144" sldId="2147484871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414587895" sldId="2147484872"/>
          </pc:sldLayoutMkLst>
        </pc:sldLayoutChg>
        <pc:sldLayoutChg chg="del">
          <pc:chgData name="Kuldar Aas" userId="e1ac819d-9abc-4853-92dd-7403253c9c6b" providerId="ADAL" clId="{581E7FCE-C3FD-4666-BE23-36A6D523522A}" dt="2023-09-15T08:25:59.030" v="7" actId="700"/>
          <pc:sldLayoutMkLst>
            <pc:docMk/>
            <pc:sldMasterMk cId="1289313933" sldId="2147484860"/>
            <pc:sldLayoutMk cId="3725427610" sldId="214748487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0A495-8294-4213-80EA-2FB2B3EE0D3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42D84-F9EC-4261-BCC9-A49D898D55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764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1682A-16F2-4728-8C64-C5419D996E67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8AE5D-E79D-4A76-A586-FF472B6D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1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MKM lähtub oma tegevustes DÜAK2030st, suurteks eesmärkideks on läbivalt parim kogemus teenustega, selle </a:t>
            </a:r>
            <a:r>
              <a:rPr lang="et-EE" dirty="0" err="1"/>
              <a:t>tagajana</a:t>
            </a:r>
            <a:r>
              <a:rPr lang="et-EE" dirty="0"/>
              <a:t> näeme suuresti heal tasemel andmehaldus ja -kasutust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Selleks, et me ühiselt nende eesmärkideni jõuaks, tegeleb MKM järgmiste suundadega … . Läbivalt toetame ka „andmed kui vara“ mõtteviisi levimist. 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Eesti avaliku sektori ja </a:t>
            </a:r>
            <a:r>
              <a:rPr lang="et-EE" dirty="0" err="1"/>
              <a:t>KOVide</a:t>
            </a:r>
            <a:r>
              <a:rPr lang="et-EE" dirty="0"/>
              <a:t> suurimaks praktiliseks probleemiks on kompetentsete inimeste puudus. </a:t>
            </a:r>
            <a:r>
              <a:rPr lang="et-EE" dirty="0" err="1"/>
              <a:t>MKMil</a:t>
            </a:r>
            <a:r>
              <a:rPr lang="et-EE" dirty="0"/>
              <a:t> läheb suur osa oma aega just teadlikkuse tõstmise ja koolituste sisustamise ja korraldamise peale. 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C205D-E22E-9A42-9279-D8B690E8DA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32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Aga teoreetilisemate teadmiste kõrvale on loomulikult vaja ka praktilisemat kogemust – kõige parem on õppida teiste õnnestumistest ja vigadest. 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52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Teabevärav, RIHAKE, AJ, 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04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Kui tunned end piisavalt valmistununa on aeg esimesteks katsetusteks, siin tulevad MKM, RIA, STAT, AKI ja JUM appi!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C205D-E22E-9A42-9279-D8B690E8DA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379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Neli peamist mõtet mida me tahame andmepõhisuse poole liikumiseks kaasa anda: --- 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C205D-E22E-9A42-9279-D8B690E8DA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80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5472113" cy="2808287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57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B561DA7-B560-E5C3-F289-4A226D8F3DE0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D8784-1901-9F46-B54F-18F2A4A6C57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AFE530D-98CA-264D-9B28-42CC5024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10706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66EC5D4-D20F-358E-0822-642C39E22F4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42611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57FE39F-1C48-CBDC-66DC-D55D8B39A7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861342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A3C720D-FF66-8BF4-95DA-FF6BF3FB27BB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52422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A34EBDAF-239B-C09A-B01C-696E15F496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88680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615699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95510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71742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13650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40624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03515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939015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40310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D21069-81C2-4532-ABDF-0DBD9B72F6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5671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D96BED0-FA01-4014-A0BF-3582DED274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37686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_Lis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F818380-8367-6969-179C-E427FE1267B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222523144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920841554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251233329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614794640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0813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630660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3FC9D945-D904-A09F-FE5E-B6D6855F33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00370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D3E0B22E-5A1B-3FD9-1DF3-F47B5426392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670460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9624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4523039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4A00DD10-6E04-716F-E46A-BFD816CB364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434143091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812178930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529661853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578683175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3EE0B2-7483-4FBD-6C5D-C7060B85E6D1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15499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085FA222-BB37-5F3A-323B-CBA62427320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54488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461969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126940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126455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034521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409988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430266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171322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065431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486932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945021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377036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C253B305-D431-2FC0-DFDA-B20C7C19115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408741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60A2A706-5DB5-3BD3-4016-770562A01E5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557188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528306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273133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33DA03BD-ACB4-7201-182E-C4F193A089F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1010209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120549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725190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B40C793-53DF-7063-D0D8-BFC4682CD7FD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301843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280496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878521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0CD1588B-42B4-6948-63A0-95524F304C9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484022857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8F73E35-744B-44B8-8AF8-6185A19DB4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E762C6A-BA1D-4B63-B365-B1A46B1DB8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336825048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F7557E13-7323-43CB-8697-929E891FB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01" y="5410200"/>
            <a:ext cx="1489011" cy="82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08053"/>
      </p:ext>
    </p:extLst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6E22F4-7000-4904-A79C-A24ACA08C0E4}"/>
              </a:ext>
            </a:extLst>
          </p:cNvPr>
          <p:cNvSpPr txBox="1"/>
          <p:nvPr userDrawn="1"/>
        </p:nvSpPr>
        <p:spPr>
          <a:xfrm>
            <a:off x="623889" y="658801"/>
            <a:ext cx="4243386" cy="8842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hello!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D321AF2-2354-45D7-A71C-6ABF961BC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2" name="Teksti kohatäide 3">
            <a:extLst>
              <a:ext uri="{FF2B5EF4-FFF2-40B4-BE49-F238E27FC236}">
                <a16:creationId xmlns:a16="http://schemas.microsoft.com/office/drawing/2014/main" id="{EDDBAD18-C3DD-4E53-BC6C-0BC0923EC9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B1F16-A6F5-4DCC-A452-D5018E125DDF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55D3345-6186-49B0-B6E3-18C1158ABF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132456566"/>
      </p:ext>
    </p:extLst>
  </p:cSld>
  <p:clrMapOvr>
    <a:masterClrMapping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58296639"/>
      </p:ext>
    </p:extLst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70414685"/>
      </p:ext>
    </p:extLst>
  </p:cSld>
  <p:clrMapOvr>
    <a:masterClrMapping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4703" y="2633968"/>
            <a:ext cx="6890835" cy="1084135"/>
          </a:xfrm>
        </p:spPr>
        <p:txBody>
          <a:bodyPr wrap="none">
            <a:noAutofit/>
          </a:bodyPr>
          <a:lstStyle>
            <a:lvl1pPr algn="l">
              <a:defRPr sz="4816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4703" y="3718103"/>
            <a:ext cx="8335698" cy="843762"/>
          </a:xfrm>
        </p:spPr>
        <p:txBody>
          <a:bodyPr wrap="none">
            <a:noAutofit/>
          </a:bodyPr>
          <a:lstStyle>
            <a:lvl1pPr marL="0" indent="0" algn="l">
              <a:buNone/>
              <a:defRPr sz="3612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9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4703" y="5492342"/>
            <a:ext cx="7007587" cy="289103"/>
          </a:xfrm>
        </p:spPr>
        <p:txBody>
          <a:bodyPr wrap="none">
            <a:noAutofit/>
          </a:bodyPr>
          <a:lstStyle>
            <a:lvl1pPr>
              <a:buNone/>
              <a:defRPr sz="1806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4703" y="5019314"/>
            <a:ext cx="7007587" cy="433405"/>
          </a:xfrm>
        </p:spPr>
        <p:txBody>
          <a:bodyPr wrap="none">
            <a:noAutofit/>
          </a:bodyPr>
          <a:lstStyle>
            <a:lvl1pPr>
              <a:buNone/>
              <a:defRPr sz="2408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40497" y="5808519"/>
            <a:ext cx="7015998" cy="524378"/>
          </a:xfrm>
        </p:spPr>
        <p:txBody>
          <a:bodyPr wrap="none">
            <a:noAutofit/>
          </a:bodyPr>
          <a:lstStyle>
            <a:lvl1pPr>
              <a:buNone/>
              <a:defRPr sz="1806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99C1FD53-7DD7-1B40-BAEB-A73B678427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1067" y="434570"/>
            <a:ext cx="2502324" cy="10739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01F7645-2BFD-DE4C-827A-0E1BDC904B56}"/>
              </a:ext>
            </a:extLst>
          </p:cNvPr>
          <p:cNvSpPr/>
          <p:nvPr userDrawn="1"/>
        </p:nvSpPr>
        <p:spPr>
          <a:xfrm>
            <a:off x="0" y="1983486"/>
            <a:ext cx="12207738" cy="4874514"/>
          </a:xfrm>
          <a:prstGeom prst="rect">
            <a:avLst/>
          </a:prstGeom>
          <a:solidFill>
            <a:srgbClr val="F0F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1806" dirty="0"/>
          </a:p>
        </p:txBody>
      </p:sp>
    </p:spTree>
    <p:extLst>
      <p:ext uri="{BB962C8B-B14F-4D97-AF65-F5344CB8AC3E}">
        <p14:creationId xmlns:p14="http://schemas.microsoft.com/office/powerpoint/2010/main" val="35546726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9396-6C13-430D-84BC-FA7383DC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13DE-3A3F-4EA4-AD13-0372D2151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04537-2751-4546-8EC6-1B3885C04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DBAA1-9D08-46C4-8893-557B6182A737}" type="datetimeFigureOut">
              <a:rPr lang="et-EE" smtClean="0"/>
              <a:t>15.09.2023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545E-37CA-41FC-8696-F8DBFC8F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22059-AE15-4B5F-8472-A58F68A68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D2D8-3FC5-46CB-B18B-0E61DF19862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391788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5472113" cy="2808287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45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872FCC8B-36B6-3E19-0048-5731CA28D7A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90071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3367ED64-E9A7-CBF3-0C43-BCB4D22505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087671"/>
      </p:ext>
    </p:extLst>
  </p:cSld>
  <p:clrMapOvr>
    <a:masterClrMapping/>
  </p:clrMapOvr>
  <p:transition spd="slow"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789136B5-4256-6501-78CD-3988E927AFD9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871239"/>
      </p:ext>
    </p:extLst>
  </p:cSld>
  <p:clrMapOvr>
    <a:masterClrMapping/>
  </p:clrMapOvr>
  <p:transition spd="slow">
    <p:push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756729C4-E8D9-C233-A868-1B225C5D24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312519"/>
      </p:ext>
    </p:extLst>
  </p:cSld>
  <p:clrMapOvr>
    <a:masterClrMapping/>
  </p:clrMapOvr>
  <p:transition spd="slow">
    <p:push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381233D4-EEF2-2EEC-9D50-23FA3265F6F0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487957"/>
      </p:ext>
    </p:extLst>
  </p:cSld>
  <p:clrMapOvr>
    <a:masterClrMapping/>
  </p:clrMapOvr>
  <p:transition spd="slow">
    <p:push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1550080"/>
      </p:ext>
    </p:extLst>
  </p:cSld>
  <p:clrMapOvr>
    <a:masterClrMapping/>
  </p:clrMapOvr>
  <p:transition spd="slow">
    <p:push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2625789"/>
      </p:ext>
    </p:extLst>
  </p:cSld>
  <p:clrMapOvr>
    <a:masterClrMapping/>
  </p:clrMapOvr>
  <p:transition spd="slow">
    <p:push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885275"/>
      </p:ext>
    </p:extLst>
  </p:cSld>
  <p:clrMapOvr>
    <a:masterClrMapping/>
  </p:clrMapOvr>
  <p:transition spd="slow">
    <p:push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434594"/>
      </p:ext>
    </p:extLst>
  </p:cSld>
  <p:clrMapOvr>
    <a:masterClrMapping/>
  </p:clrMapOvr>
  <p:transition spd="slow">
    <p:push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001694"/>
      </p:ext>
    </p:extLst>
  </p:cSld>
  <p:clrMapOvr>
    <a:masterClrMapping/>
  </p:clrMapOvr>
  <p:transition spd="slow">
    <p:push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599538"/>
      </p:ext>
    </p:extLst>
  </p:cSld>
  <p:clrMapOvr>
    <a:masterClrMapping/>
  </p:clrMapOvr>
  <p:transition spd="slow">
    <p:push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143370"/>
      </p:ext>
    </p:extLst>
  </p:cSld>
  <p:clrMapOvr>
    <a:masterClrMapping/>
  </p:clrMapOvr>
  <p:transition spd="slow">
    <p:push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278714"/>
      </p:ext>
    </p:extLst>
  </p:cSld>
  <p:clrMapOvr>
    <a:masterClrMapping/>
  </p:clrMapOvr>
  <p:transition spd="slow">
    <p:push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D21069-81C2-4532-ABDF-0DBD9B72F6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943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D96BED0-FA01-4014-A0BF-3582DED274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639950"/>
      </p:ext>
    </p:extLst>
  </p:cSld>
  <p:clrMapOvr>
    <a:masterClrMapping/>
  </p:clrMapOvr>
  <p:transition spd="slow">
    <p:push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_Lis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F130BE19-B63C-9E66-F8E9-AADF91B56AD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188991386"/>
      </p:ext>
    </p:extLst>
  </p:cSld>
  <p:clrMapOvr>
    <a:masterClrMapping/>
  </p:clrMapOvr>
  <p:transition spd="slow">
    <p:push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1433524973"/>
      </p:ext>
    </p:extLst>
  </p:cSld>
  <p:clrMapOvr>
    <a:masterClrMapping/>
  </p:clrMapOvr>
  <p:transition spd="slow">
    <p:push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121172193"/>
      </p:ext>
    </p:extLst>
  </p:cSld>
  <p:clrMapOvr>
    <a:masterClrMapping/>
  </p:clrMapOvr>
  <p:transition spd="slow">
    <p:push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ection_Bullet_Lis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62CE-4E7D-401E-B3D4-ECF75E7BD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7" y="657225"/>
            <a:ext cx="10944225" cy="5580063"/>
          </a:xfrm>
        </p:spPr>
        <p:txBody>
          <a:bodyPr anchor="t" anchorCtr="0"/>
          <a:lstStyle>
            <a:lvl1pPr marL="720000" indent="-72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ino Headline" panose="020B0303040504020204" pitchFamily="34" charset="0"/>
              <a:buChar char="+"/>
              <a:defRPr sz="5000">
                <a:solidFill>
                  <a:schemeClr val="accent1"/>
                </a:solidFill>
                <a:latin typeface="+mj-lt"/>
              </a:defRPr>
            </a:lvl1pPr>
            <a:lvl2pPr marL="54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1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7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80000" indent="-270000">
              <a:buClr>
                <a:schemeClr val="bg1"/>
              </a:buClr>
              <a:buFont typeface="Aino Headline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3476059350"/>
      </p:ext>
    </p:extLst>
  </p:cSld>
  <p:clrMapOvr>
    <a:masterClrMapping/>
  </p:clrMapOvr>
  <p:transition spd="slow">
    <p:push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949791"/>
      </p:ext>
    </p:extLst>
  </p:cSld>
  <p:clrMapOvr>
    <a:masterClrMapping/>
  </p:clrMapOvr>
  <p:transition spd="slow">
    <p:push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547352"/>
      </p:ext>
    </p:extLst>
  </p:cSld>
  <p:clrMapOvr>
    <a:masterClrMapping/>
  </p:clrMapOvr>
  <p:transition spd="slow">
    <p:push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D92D3847-9062-52A5-375B-E31374B41BFB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6072713"/>
      </p:ext>
    </p:extLst>
  </p:cSld>
  <p:clrMapOvr>
    <a:masterClrMapping/>
  </p:clrMapOvr>
  <p:transition spd="slow">
    <p:push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D7AF196B-CDF8-F4EC-4737-61923D3FD50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078243"/>
      </p:ext>
    </p:extLst>
  </p:cSld>
  <p:clrMapOvr>
    <a:masterClrMapping/>
  </p:clrMapOvr>
  <p:transition spd="slow">
    <p:push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113614"/>
      </p:ext>
    </p:extLst>
  </p:cSld>
  <p:clrMapOvr>
    <a:masterClrMapping/>
  </p:clrMapOvr>
  <p:transition spd="slow">
    <p:push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946967"/>
      </p:ext>
    </p:extLst>
  </p:cSld>
  <p:clrMapOvr>
    <a:masterClrMapping/>
  </p:clrMapOvr>
  <p:transition spd="slow">
    <p:push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A9B61944-210D-5AB4-9DA7-60E8DB426B0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18251483"/>
      </p:ext>
    </p:extLst>
  </p:cSld>
  <p:clrMapOvr>
    <a:masterClrMapping/>
  </p:clrMapOvr>
  <p:transition spd="slow">
    <p:push dir="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050831665"/>
      </p:ext>
    </p:extLst>
  </p:cSld>
  <p:clrMapOvr>
    <a:masterClrMapping/>
  </p:clrMapOvr>
  <p:transition spd="slow">
    <p:push dir="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845134662"/>
      </p:ext>
    </p:extLst>
  </p:cSld>
  <p:clrMapOvr>
    <a:masterClrMapping/>
  </p:clrMapOvr>
  <p:transition spd="slow">
    <p:push dir="u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566903633"/>
      </p:ext>
    </p:extLst>
  </p:cSld>
  <p:clrMapOvr>
    <a:masterClrMapping/>
  </p:clrMapOvr>
  <p:transition spd="slow">
    <p:push dir="u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0DBFAFD-8221-F127-7791-70CFA1279C8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318349"/>
      </p:ext>
    </p:extLst>
  </p:cSld>
  <p:clrMapOvr>
    <a:masterClrMapping/>
  </p:clrMapOvr>
  <p:transition spd="slow">
    <p:push dir="u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6D035907-A311-59F3-58E7-A4E1E5DF510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382872"/>
      </p:ext>
    </p:extLst>
  </p:cSld>
  <p:clrMapOvr>
    <a:masterClrMapping/>
  </p:clrMapOvr>
  <p:transition spd="slow">
    <p:push dir="u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765711"/>
      </p:ext>
    </p:extLst>
  </p:cSld>
  <p:clrMapOvr>
    <a:masterClrMapping/>
  </p:clrMapOvr>
  <p:transition spd="slow">
    <p:push dir="u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936341"/>
      </p:ext>
    </p:extLst>
  </p:cSld>
  <p:clrMapOvr>
    <a:masterClrMapping/>
  </p:clrMapOvr>
  <p:transition spd="slow">
    <p:push dir="u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623419"/>
      </p:ext>
    </p:extLst>
  </p:cSld>
  <p:clrMapOvr>
    <a:masterClrMapping/>
  </p:clrMapOvr>
  <p:transition spd="slow">
    <p:push dir="u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101129"/>
      </p:ext>
    </p:extLst>
  </p:cSld>
  <p:clrMapOvr>
    <a:masterClrMapping/>
  </p:clrMapOvr>
  <p:transition spd="slow">
    <p:push dir="u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42723255-DCFF-5DF3-4B64-84F1B0709E4A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255947"/>
      </p:ext>
    </p:extLst>
  </p:cSld>
  <p:clrMapOvr>
    <a:masterClrMapping/>
  </p:clrMapOvr>
  <p:transition spd="slow">
    <p:push dir="u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7FAA6D97-BA0F-B2DA-076C-C50F9B88C5C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994212"/>
      </p:ext>
    </p:extLst>
  </p:cSld>
  <p:clrMapOvr>
    <a:masterClrMapping/>
  </p:clrMapOvr>
  <p:transition spd="slow">
    <p:push dir="u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529860"/>
      </p:ext>
    </p:extLst>
  </p:cSld>
  <p:clrMapOvr>
    <a:masterClrMapping/>
  </p:clrMapOvr>
  <p:transition spd="slow">
    <p:push dir="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214103"/>
      </p:ext>
    </p:extLst>
  </p:cSld>
  <p:clrMapOvr>
    <a:masterClrMapping/>
  </p:clrMapOvr>
  <p:transition spd="slow">
    <p:push dir="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185384"/>
      </p:ext>
    </p:extLst>
  </p:cSld>
  <p:clrMapOvr>
    <a:masterClrMapping/>
  </p:clrMapOvr>
  <p:transition spd="slow">
    <p:push dir="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371053"/>
      </p:ext>
    </p:extLst>
  </p:cSld>
  <p:clrMapOvr>
    <a:masterClrMapping/>
  </p:clrMapOvr>
  <p:transition spd="slow">
    <p:push dir="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624844"/>
      </p:ext>
    </p:extLst>
  </p:cSld>
  <p:clrMapOvr>
    <a:masterClrMapping/>
  </p:clrMapOvr>
  <p:transition spd="slow">
    <p:push dir="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3BA2B13F-5A31-F0BB-83C6-6CD8A54EBC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413507"/>
      </p:ext>
    </p:extLst>
  </p:cSld>
  <p:clrMapOvr>
    <a:masterClrMapping/>
  </p:clrMapOvr>
  <p:transition spd="slow">
    <p:push dir="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5BFEE12E-C7E0-3FA2-8482-5AF62D5C8E0E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075406"/>
      </p:ext>
    </p:extLst>
  </p:cSld>
  <p:clrMapOvr>
    <a:masterClrMapping/>
  </p:clrMapOvr>
  <p:transition spd="slow">
    <p:push dir="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143834"/>
      </p:ext>
    </p:extLst>
  </p:cSld>
  <p:clrMapOvr>
    <a:masterClrMapping/>
  </p:clrMapOvr>
  <p:transition spd="slow">
    <p:push dir="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7902958"/>
      </p:ext>
    </p:extLst>
  </p:cSld>
  <p:clrMapOvr>
    <a:masterClrMapping/>
  </p:clrMapOvr>
  <p:transition spd="slow">
    <p:push dir="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87EF6EF9-FF57-CC13-16B8-64D795194570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948127"/>
      </p:ext>
    </p:extLst>
  </p:cSld>
  <p:clrMapOvr>
    <a:masterClrMapping/>
  </p:clrMapOvr>
  <p:transition spd="slow">
    <p:push dir="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604359"/>
      </p:ext>
    </p:extLst>
  </p:cSld>
  <p:clrMapOvr>
    <a:masterClrMapping/>
  </p:clrMapOvr>
  <p:transition spd="slow">
    <p:push dir="u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6109242"/>
      </p:ext>
    </p:extLst>
  </p:cSld>
  <p:clrMapOvr>
    <a:masterClrMapping/>
  </p:clrMapOvr>
  <p:transition spd="slow">
    <p:push dir="u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6E697B84-7115-E6C4-B208-5EB3A76032F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3027141"/>
      </p:ext>
    </p:extLst>
  </p:cSld>
  <p:clrMapOvr>
    <a:masterClrMapping/>
  </p:clrMapOvr>
  <p:transition spd="slow">
    <p:push dir="u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036261"/>
      </p:ext>
    </p:extLst>
  </p:cSld>
  <p:clrMapOvr>
    <a:masterClrMapping/>
  </p:clrMapOvr>
  <p:transition spd="slow">
    <p:push dir="u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094049"/>
      </p:ext>
    </p:extLst>
  </p:cSld>
  <p:clrMapOvr>
    <a:masterClrMapping/>
  </p:clrMapOvr>
  <p:transition spd="slow">
    <p:push dir="u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9D9F653-6DAE-3D51-67A8-56E00B18E03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100000">
                <a:srgbClr val="000000">
                  <a:alpha val="50000"/>
                </a:srgbClr>
              </a:gs>
              <a:gs pos="45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283898459"/>
      </p:ext>
    </p:extLst>
  </p:cSld>
  <p:clrMapOvr>
    <a:masterClrMapping/>
  </p:clrMapOvr>
  <p:transition spd="slow">
    <p:push dir="u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8F73E35-744B-44B8-8AF8-6185A19DB4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E762C6A-BA1D-4B63-B365-B1A46B1DB8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84042374"/>
      </p:ext>
    </p:extLst>
  </p:cSld>
  <p:clrMapOvr>
    <a:masterClrMapping/>
  </p:clrMapOvr>
  <p:transition spd="slow">
    <p:push dir="u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F7557E13-7323-43CB-8697-929E891FB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01" y="5410200"/>
            <a:ext cx="1489011" cy="82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92627"/>
      </p:ext>
    </p:extLst>
  </p:cSld>
  <p:clrMapOvr>
    <a:masterClrMapping/>
  </p:clrMapOvr>
  <p:transition spd="slow">
    <p:push dir="u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6E22F4-7000-4904-A79C-A24ACA08C0E4}"/>
              </a:ext>
            </a:extLst>
          </p:cNvPr>
          <p:cNvSpPr txBox="1"/>
          <p:nvPr userDrawn="1"/>
        </p:nvSpPr>
        <p:spPr>
          <a:xfrm>
            <a:off x="623889" y="658801"/>
            <a:ext cx="4243386" cy="8842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>
                <a:solidFill>
                  <a:schemeClr val="accent1"/>
                </a:solidFill>
                <a:latin typeface="+mj-lt"/>
              </a:rPr>
              <a:t>hello!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D321AF2-2354-45D7-A71C-6ABF961BC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2" name="Teksti kohatäide 3">
            <a:extLst>
              <a:ext uri="{FF2B5EF4-FFF2-40B4-BE49-F238E27FC236}">
                <a16:creationId xmlns:a16="http://schemas.microsoft.com/office/drawing/2014/main" id="{EDDBAD18-C3DD-4E53-BC6C-0BC0923EC9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B1F16-A6F5-4DCC-A452-D5018E125DDF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55D3345-6186-49B0-B6E3-18C1158ABF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50626873"/>
      </p:ext>
    </p:extLst>
  </p:cSld>
  <p:clrMapOvr>
    <a:masterClrMapping/>
  </p:clrMapOvr>
  <p:transition spd="slow">
    <p:push dir="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06637454"/>
      </p:ext>
    </p:extLst>
  </p:cSld>
  <p:clrMapOvr>
    <a:masterClrMapping/>
  </p:clrMapOvr>
  <p:transition spd="slow">
    <p:push dir="u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2194488"/>
      </p:ext>
    </p:extLst>
  </p:cSld>
  <p:clrMapOvr>
    <a:masterClrMapping/>
  </p:clrMapOvr>
  <p:transition spd="slow">
    <p:push dir="u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Visual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3627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5472113" cy="2808287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18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10411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820260"/>
      </p:ext>
    </p:extLst>
  </p:cSld>
  <p:clrMapOvr>
    <a:masterClrMapping/>
  </p:clrMapOvr>
  <p:transition spd="slow">
    <p:push dir="u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274092"/>
      </p:ext>
    </p:extLst>
  </p:cSld>
  <p:clrMapOvr>
    <a:masterClrMapping/>
  </p:clrMapOvr>
  <p:transition spd="slow">
    <p:push dir="u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_Fu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949093"/>
      </p:ext>
    </p:extLst>
  </p:cSld>
  <p:clrMapOvr>
    <a:masterClrMapping/>
  </p:clrMapOvr>
  <p:transition spd="slow">
    <p:push dir="u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9631512"/>
      </p:ext>
    </p:extLst>
  </p:cSld>
  <p:clrMapOvr>
    <a:masterClrMapping/>
  </p:clrMapOvr>
  <p:transition spd="slow">
    <p:push dir="u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270103"/>
      </p:ext>
    </p:extLst>
  </p:cSld>
  <p:clrMapOvr>
    <a:masterClrMapping/>
  </p:clrMapOvr>
  <p:transition spd="slow">
    <p:push dir="u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236409"/>
      </p:ext>
    </p:extLst>
  </p:cSld>
  <p:clrMapOvr>
    <a:masterClrMapping/>
  </p:clrMapOvr>
  <p:transition spd="slow">
    <p:push dir="u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_Fu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8156389"/>
      </p:ext>
    </p:extLst>
  </p:cSld>
  <p:clrMapOvr>
    <a:masterClrMapping/>
  </p:clrMapOvr>
  <p:transition spd="slow">
    <p:push dir="u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53676"/>
      </p:ext>
    </p:extLst>
  </p:cSld>
  <p:clrMapOvr>
    <a:masterClrMapping/>
  </p:clrMapOvr>
  <p:transition spd="slow">
    <p:push dir="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9740825"/>
      </p:ext>
    </p:extLst>
  </p:cSld>
  <p:clrMapOvr>
    <a:masterClrMapping/>
  </p:clrMapOvr>
  <p:transition spd="slow">
    <p:push dir="u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261135"/>
      </p:ext>
    </p:extLst>
  </p:cSld>
  <p:clrMapOvr>
    <a:masterClrMapping/>
  </p:clrMapOvr>
  <p:transition spd="slow">
    <p:push dir="u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054544"/>
      </p:ext>
    </p:extLst>
  </p:cSld>
  <p:clrMapOvr>
    <a:masterClrMapping/>
  </p:clrMapOvr>
  <p:transition spd="slow">
    <p:push dir="u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0813719"/>
      </p:ext>
    </p:extLst>
  </p:cSld>
  <p:clrMapOvr>
    <a:masterClrMapping/>
  </p:clrMapOvr>
  <p:transition spd="slow">
    <p:push dir="u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D21069-81C2-4532-ABDF-0DBD9B72F6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1445837"/>
      </p:ext>
    </p:extLst>
  </p:cSld>
  <p:clrMapOvr>
    <a:masterClrMapping/>
  </p:clrMapOvr>
  <p:transition spd="slow">
    <p:push dir="u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D96BED0-FA01-4014-A0BF-3582DED274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863059"/>
      </p:ext>
    </p:extLst>
  </p:cSld>
  <p:clrMapOvr>
    <a:masterClrMapping/>
  </p:clrMapOvr>
  <p:transition spd="slow">
    <p:push dir="u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9327824"/>
      </p:ext>
    </p:extLst>
  </p:cSld>
  <p:clrMapOvr>
    <a:masterClrMapping/>
  </p:clrMapOvr>
  <p:transition spd="slow">
    <p:push dir="u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155687"/>
      </p:ext>
    </p:extLst>
  </p:cSld>
  <p:clrMapOvr>
    <a:masterClrMapping/>
  </p:clrMapOvr>
  <p:transition spd="slow">
    <p:push dir="u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7591500"/>
      </p:ext>
    </p:extLst>
  </p:cSld>
  <p:clrMapOvr>
    <a:masterClrMapping/>
  </p:clrMapOvr>
  <p:transition spd="slow">
    <p:push dir="u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694626"/>
      </p:ext>
    </p:extLst>
  </p:cSld>
  <p:clrMapOvr>
    <a:masterClrMapping/>
  </p:clrMapOvr>
  <p:transition spd="slow">
    <p:push dir="u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768747"/>
      </p:ext>
    </p:extLst>
  </p:cSld>
  <p:clrMapOvr>
    <a:masterClrMapping/>
  </p:clrMapOvr>
  <p:transition spd="slow">
    <p:push dir="u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01100"/>
      </p:ext>
    </p:extLst>
  </p:cSld>
  <p:clrMapOvr>
    <a:masterClrMapping/>
  </p:clrMapOvr>
  <p:transition spd="slow">
    <p:push dir="u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608123750"/>
      </p:ext>
    </p:extLst>
  </p:cSld>
  <p:clrMapOvr>
    <a:masterClrMapping/>
  </p:clrMapOvr>
  <p:transition spd="slow">
    <p:push dir="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735516425"/>
      </p:ext>
    </p:extLst>
  </p:cSld>
  <p:clrMapOvr>
    <a:masterClrMapping/>
  </p:clrMapOvr>
  <p:transition spd="slow">
    <p:push dir="u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471910274"/>
      </p:ext>
    </p:extLst>
  </p:cSld>
  <p:clrMapOvr>
    <a:masterClrMapping/>
  </p:clrMapOvr>
  <p:transition spd="slow">
    <p:push dir="u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eige">
    <p:bg>
      <p:bgPr>
        <a:solidFill>
          <a:srgbClr val="FCE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995302703"/>
      </p:ext>
    </p:extLst>
  </p:cSld>
  <p:clrMapOvr>
    <a:masterClrMapping/>
  </p:clrMapOvr>
  <p:transition spd="slow">
    <p:push dir="u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616508"/>
      </p:ext>
    </p:extLst>
  </p:cSld>
  <p:clrMapOvr>
    <a:masterClrMapping/>
  </p:clrMapOvr>
  <p:transition spd="slow">
    <p:push dir="u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8868449"/>
      </p:ext>
    </p:extLst>
  </p:cSld>
  <p:clrMapOvr>
    <a:masterClrMapping/>
  </p:clrMapOvr>
  <p:transition spd="slow">
    <p:push dir="u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492600"/>
      </p:ext>
    </p:extLst>
  </p:cSld>
  <p:clrMapOvr>
    <a:masterClrMapping/>
  </p:clrMapOvr>
  <p:transition spd="slow">
    <p:push dir="u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072774"/>
      </p:ext>
    </p:extLst>
  </p:cSld>
  <p:clrMapOvr>
    <a:masterClrMapping/>
  </p:clrMapOvr>
  <p:transition spd="slow">
    <p:push dir="u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645872"/>
      </p:ext>
    </p:extLst>
  </p:cSld>
  <p:clrMapOvr>
    <a:masterClrMapping/>
  </p:clrMapOvr>
  <p:transition spd="slow">
    <p:push dir="u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975027"/>
      </p:ext>
    </p:extLst>
  </p:cSld>
  <p:clrMapOvr>
    <a:masterClrMapping/>
  </p:clrMapOvr>
  <p:transition spd="slow">
    <p:push dir="u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929223"/>
      </p:ext>
    </p:extLst>
  </p:cSld>
  <p:clrMapOvr>
    <a:masterClrMapping/>
  </p:clrMapOvr>
  <p:transition spd="slow">
    <p:push dir="u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-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4038"/>
      </p:ext>
    </p:extLst>
  </p:cSld>
  <p:clrMapOvr>
    <a:masterClrMapping/>
  </p:clrMapOvr>
  <p:transition spd="slow">
    <p:push dir="u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3050606"/>
      </p:ext>
    </p:extLst>
  </p:cSld>
  <p:clrMapOvr>
    <a:masterClrMapping/>
  </p:clrMapOvr>
  <p:transition spd="slow">
    <p:push dir="u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-left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876230"/>
      </p:ext>
    </p:extLst>
  </p:cSld>
  <p:clrMapOvr>
    <a:masterClrMapping/>
  </p:clrMapOvr>
  <p:transition spd="slow">
    <p:push dir="u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699" y="658801"/>
            <a:ext cx="5181599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43699" y="1633439"/>
            <a:ext cx="5181599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50"/>
            <a:ext cx="5178424" cy="2243138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62015"/>
      </p:ext>
    </p:extLst>
  </p:cSld>
  <p:clrMapOvr>
    <a:masterClrMapping/>
  </p:clrMapOvr>
  <p:transition spd="slow">
    <p:push dir="u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-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0" y="658801"/>
            <a:ext cx="5184774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0" y="2276475"/>
            <a:ext cx="5184774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3429000"/>
            <a:ext cx="360362" cy="2808288"/>
          </a:xfr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7880537"/>
      </p:ext>
    </p:extLst>
  </p:cSld>
  <p:clrMapOvr>
    <a:masterClrMapping/>
  </p:clrMapOvr>
  <p:transition spd="slow">
    <p:push dir="u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616395"/>
      </p:ext>
    </p:extLst>
  </p:cSld>
  <p:clrMapOvr>
    <a:masterClrMapping/>
  </p:clrMapOvr>
  <p:transition spd="slow">
    <p:push dir="u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116557"/>
      </p:ext>
    </p:extLst>
  </p:cSld>
  <p:clrMapOvr>
    <a:masterClrMapping/>
  </p:clrMapOvr>
  <p:transition spd="slow">
    <p:push dir="u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122574"/>
      </p:ext>
    </p:extLst>
  </p:cSld>
  <p:clrMapOvr>
    <a:masterClrMapping/>
  </p:clrMapOvr>
  <p:transition spd="slow">
    <p:push dir="u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79377"/>
      </p:ext>
    </p:extLst>
  </p:cSld>
  <p:clrMapOvr>
    <a:masterClrMapping/>
  </p:clrMapOvr>
  <p:transition spd="slow">
    <p:push dir="u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62407"/>
      </p:ext>
    </p:extLst>
  </p:cSld>
  <p:clrMapOvr>
    <a:masterClrMapping/>
  </p:clrMapOvr>
  <p:transition spd="slow">
    <p:push dir="u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516054"/>
      </p:ext>
    </p:extLst>
  </p:cSld>
  <p:clrMapOvr>
    <a:masterClrMapping/>
  </p:clrMapOvr>
  <p:transition spd="slow">
    <p:push dir="u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7570018"/>
      </p:ext>
    </p:extLst>
  </p:cSld>
  <p:clrMapOvr>
    <a:masterClrMapping/>
  </p:clrMapOvr>
  <p:transition spd="slow">
    <p:push dir="u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933929"/>
      </p:ext>
    </p:extLst>
  </p:cSld>
  <p:clrMapOvr>
    <a:masterClrMapping/>
  </p:clrMapOvr>
  <p:transition spd="slow">
    <p:push dir="u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6405160"/>
      </p:ext>
    </p:extLst>
  </p:cSld>
  <p:clrMapOvr>
    <a:masterClrMapping/>
  </p:clrMapOvr>
  <p:transition spd="slow">
    <p:push dir="u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Gray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8886067"/>
      </p:ext>
    </p:extLst>
  </p:cSld>
  <p:clrMapOvr>
    <a:masterClrMapping/>
  </p:clrMapOvr>
  <p:transition spd="slow">
    <p:push dir="u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4740"/>
      </p:ext>
    </p:extLst>
  </p:cSld>
  <p:clrMapOvr>
    <a:masterClrMapping/>
  </p:clrMapOvr>
  <p:transition spd="slow">
    <p:push dir="u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326844978"/>
      </p:ext>
    </p:extLst>
  </p:cSld>
  <p:clrMapOvr>
    <a:masterClrMapping/>
  </p:clrMapOvr>
  <p:transition spd="slow">
    <p:push dir="u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8F73E35-744B-44B8-8AF8-6185A19DB4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E762C6A-BA1D-4B63-B365-B1A46B1DB8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249974611"/>
      </p:ext>
    </p:extLst>
  </p:cSld>
  <p:clrMapOvr>
    <a:masterClrMapping/>
  </p:clrMapOvr>
  <p:transition spd="slow">
    <p:push dir="u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F7557E13-7323-43CB-8697-929E891FB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01" y="5410200"/>
            <a:ext cx="1489011" cy="82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81091"/>
      </p:ext>
    </p:extLst>
  </p:cSld>
  <p:clrMapOvr>
    <a:masterClrMapping/>
  </p:clrMapOvr>
  <p:transition spd="slow">
    <p:push dir="u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6E22F4-7000-4904-A79C-A24ACA08C0E4}"/>
              </a:ext>
            </a:extLst>
          </p:cNvPr>
          <p:cNvSpPr txBox="1"/>
          <p:nvPr userDrawn="1"/>
        </p:nvSpPr>
        <p:spPr>
          <a:xfrm>
            <a:off x="623889" y="658801"/>
            <a:ext cx="4243386" cy="8842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hello!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D321AF2-2354-45D7-A71C-6ABF961BC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2" name="Teksti kohatäide 3">
            <a:extLst>
              <a:ext uri="{FF2B5EF4-FFF2-40B4-BE49-F238E27FC236}">
                <a16:creationId xmlns:a16="http://schemas.microsoft.com/office/drawing/2014/main" id="{EDDBAD18-C3DD-4E53-BC6C-0BC0923EC9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B1F16-A6F5-4DCC-A452-D5018E125DDF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55D3345-6186-49B0-B6E3-18C1158ABF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5797021"/>
      </p:ext>
    </p:extLst>
  </p:cSld>
  <p:clrMapOvr>
    <a:masterClrMapping/>
  </p:clrMapOvr>
  <p:transition spd="slow">
    <p:push dir="u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68569738"/>
      </p:ext>
    </p:extLst>
  </p:cSld>
  <p:clrMapOvr>
    <a:masterClrMapping/>
  </p:clrMapOvr>
  <p:transition spd="slow">
    <p:push dir="u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BF891-B282-479A-A9F6-C8EB47E32762}"/>
              </a:ext>
            </a:extLst>
          </p:cNvPr>
          <p:cNvSpPr txBox="1"/>
          <p:nvPr userDrawn="1"/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accent1"/>
                </a:solidFill>
              </a:rPr>
              <a:t>THIS IS AN INSTRUCTION SLIDE – DELETE BEFORE FINALISING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19139307"/>
      </p:ext>
    </p:extLst>
  </p:cSld>
  <p:clrMapOvr>
    <a:masterClrMapping/>
  </p:clrMapOvr>
  <p:transition spd="slow">
    <p:push dir="u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Visual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891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03.xml"/><Relationship Id="rId47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11.xml"/><Relationship Id="rId55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45" Type="http://schemas.openxmlformats.org/officeDocument/2006/relationships/slideLayout" Target="../slideLayouts/slideLayout106.xml"/><Relationship Id="rId53" Type="http://schemas.openxmlformats.org/officeDocument/2006/relationships/slideLayout" Target="../slideLayouts/slideLayout114.xml"/><Relationship Id="rId58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66.xml"/><Relationship Id="rId61" Type="http://schemas.openxmlformats.org/officeDocument/2006/relationships/theme" Target="../theme/theme2.xml"/><Relationship Id="rId1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43" Type="http://schemas.openxmlformats.org/officeDocument/2006/relationships/slideLayout" Target="../slideLayouts/slideLayout104.xml"/><Relationship Id="rId48" Type="http://schemas.openxmlformats.org/officeDocument/2006/relationships/slideLayout" Target="../slideLayouts/slideLayout109.xml"/><Relationship Id="rId56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Relationship Id="rId46" Type="http://schemas.openxmlformats.org/officeDocument/2006/relationships/slideLayout" Target="../slideLayouts/slideLayout107.xml"/><Relationship Id="rId59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81.xml"/><Relationship Id="rId41" Type="http://schemas.openxmlformats.org/officeDocument/2006/relationships/slideLayout" Target="../slideLayouts/slideLayout102.xml"/><Relationship Id="rId54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49" Type="http://schemas.openxmlformats.org/officeDocument/2006/relationships/slideLayout" Target="../slideLayouts/slideLayout110.xml"/><Relationship Id="rId57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71.xml"/><Relationship Id="rId31" Type="http://schemas.openxmlformats.org/officeDocument/2006/relationships/slideLayout" Target="../slideLayouts/slideLayout92.xml"/><Relationship Id="rId44" Type="http://schemas.openxmlformats.org/officeDocument/2006/relationships/slideLayout" Target="../slideLayouts/slideLayout105.xml"/><Relationship Id="rId52" Type="http://schemas.openxmlformats.org/officeDocument/2006/relationships/slideLayout" Target="../slideLayouts/slideLayout113.xml"/><Relationship Id="rId6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26" Type="http://schemas.openxmlformats.org/officeDocument/2006/relationships/slideLayout" Target="../slideLayouts/slideLayout147.xml"/><Relationship Id="rId39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42.xml"/><Relationship Id="rId34" Type="http://schemas.openxmlformats.org/officeDocument/2006/relationships/slideLayout" Target="../slideLayouts/slideLayout155.xml"/><Relationship Id="rId42" Type="http://schemas.openxmlformats.org/officeDocument/2006/relationships/slideLayout" Target="../slideLayouts/slideLayout163.xml"/><Relationship Id="rId47" Type="http://schemas.openxmlformats.org/officeDocument/2006/relationships/slideLayout" Target="../slideLayouts/slideLayout168.xml"/><Relationship Id="rId50" Type="http://schemas.openxmlformats.org/officeDocument/2006/relationships/slideLayout" Target="../slideLayouts/slideLayout171.xml"/><Relationship Id="rId55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32.xml"/><Relationship Id="rId24" Type="http://schemas.openxmlformats.org/officeDocument/2006/relationships/slideLayout" Target="../slideLayouts/slideLayout145.xml"/><Relationship Id="rId32" Type="http://schemas.openxmlformats.org/officeDocument/2006/relationships/slideLayout" Target="../slideLayouts/slideLayout153.xml"/><Relationship Id="rId37" Type="http://schemas.openxmlformats.org/officeDocument/2006/relationships/slideLayout" Target="../slideLayouts/slideLayout158.xml"/><Relationship Id="rId40" Type="http://schemas.openxmlformats.org/officeDocument/2006/relationships/slideLayout" Target="../slideLayouts/slideLayout161.xml"/><Relationship Id="rId45" Type="http://schemas.openxmlformats.org/officeDocument/2006/relationships/slideLayout" Target="../slideLayouts/slideLayout166.xml"/><Relationship Id="rId53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Relationship Id="rId27" Type="http://schemas.openxmlformats.org/officeDocument/2006/relationships/slideLayout" Target="../slideLayouts/slideLayout148.xml"/><Relationship Id="rId30" Type="http://schemas.openxmlformats.org/officeDocument/2006/relationships/slideLayout" Target="../slideLayouts/slideLayout151.xml"/><Relationship Id="rId35" Type="http://schemas.openxmlformats.org/officeDocument/2006/relationships/slideLayout" Target="../slideLayouts/slideLayout156.xml"/><Relationship Id="rId43" Type="http://schemas.openxmlformats.org/officeDocument/2006/relationships/slideLayout" Target="../slideLayouts/slideLayout164.xml"/><Relationship Id="rId48" Type="http://schemas.openxmlformats.org/officeDocument/2006/relationships/slideLayout" Target="../slideLayouts/slideLayout169.xml"/><Relationship Id="rId56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29.xml"/><Relationship Id="rId51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5" Type="http://schemas.openxmlformats.org/officeDocument/2006/relationships/slideLayout" Target="../slideLayouts/slideLayout146.xml"/><Relationship Id="rId33" Type="http://schemas.openxmlformats.org/officeDocument/2006/relationships/slideLayout" Target="../slideLayouts/slideLayout154.xml"/><Relationship Id="rId38" Type="http://schemas.openxmlformats.org/officeDocument/2006/relationships/slideLayout" Target="../slideLayouts/slideLayout159.xml"/><Relationship Id="rId4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41.xml"/><Relationship Id="rId41" Type="http://schemas.openxmlformats.org/officeDocument/2006/relationships/slideLayout" Target="../slideLayouts/slideLayout162.xml"/><Relationship Id="rId54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6.xml"/><Relationship Id="rId23" Type="http://schemas.openxmlformats.org/officeDocument/2006/relationships/slideLayout" Target="../slideLayouts/slideLayout144.xml"/><Relationship Id="rId28" Type="http://schemas.openxmlformats.org/officeDocument/2006/relationships/slideLayout" Target="../slideLayouts/slideLayout149.xml"/><Relationship Id="rId36" Type="http://schemas.openxmlformats.org/officeDocument/2006/relationships/slideLayout" Target="../slideLayouts/slideLayout157.xml"/><Relationship Id="rId49" Type="http://schemas.openxmlformats.org/officeDocument/2006/relationships/slideLayout" Target="../slideLayouts/slideLayout170.xml"/><Relationship Id="rId57" Type="http://schemas.openxmlformats.org/officeDocument/2006/relationships/theme" Target="../theme/theme3.xml"/><Relationship Id="rId10" Type="http://schemas.openxmlformats.org/officeDocument/2006/relationships/slideLayout" Target="../slideLayouts/slideLayout131.xml"/><Relationship Id="rId31" Type="http://schemas.openxmlformats.org/officeDocument/2006/relationships/slideLayout" Target="../slideLayouts/slideLayout152.xml"/><Relationship Id="rId44" Type="http://schemas.openxmlformats.org/officeDocument/2006/relationships/slideLayout" Target="../slideLayouts/slideLayout165.xml"/><Relationship Id="rId52" Type="http://schemas.openxmlformats.org/officeDocument/2006/relationships/slideLayout" Target="../slideLayouts/slideLayout1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088F0-8A22-F043-9737-373302D38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66856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8" r:id="rId3"/>
    <p:sldLayoutId id="2147483686" r:id="rId4"/>
    <p:sldLayoutId id="2147483693" r:id="rId5"/>
    <p:sldLayoutId id="2147483694" r:id="rId6"/>
    <p:sldLayoutId id="2147483689" r:id="rId7"/>
    <p:sldLayoutId id="2147483690" r:id="rId8"/>
    <p:sldLayoutId id="2147483695" r:id="rId9"/>
    <p:sldLayoutId id="2147483696" r:id="rId10"/>
    <p:sldLayoutId id="2147483691" r:id="rId11"/>
    <p:sldLayoutId id="2147483692" r:id="rId12"/>
    <p:sldLayoutId id="2147483697" r:id="rId13"/>
    <p:sldLayoutId id="2147483698" r:id="rId14"/>
    <p:sldLayoutId id="2147483688" r:id="rId15"/>
    <p:sldLayoutId id="2147483687" r:id="rId16"/>
    <p:sldLayoutId id="2147483742" r:id="rId17"/>
    <p:sldLayoutId id="2147483743" r:id="rId18"/>
    <p:sldLayoutId id="2147483744" r:id="rId19"/>
    <p:sldLayoutId id="2147483745" r:id="rId20"/>
    <p:sldLayoutId id="2147483683" r:id="rId21"/>
    <p:sldLayoutId id="2147483725" r:id="rId22"/>
    <p:sldLayoutId id="2147483699" r:id="rId23"/>
    <p:sldLayoutId id="2147483700" r:id="rId24"/>
    <p:sldLayoutId id="2147483703" r:id="rId25"/>
    <p:sldLayoutId id="2147483704" r:id="rId26"/>
    <p:sldLayoutId id="2147483705" r:id="rId27"/>
    <p:sldLayoutId id="2147483709" r:id="rId28"/>
    <p:sldLayoutId id="2147483710" r:id="rId29"/>
    <p:sldLayoutId id="2147483706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9" r:id="rId37"/>
    <p:sldLayoutId id="2147483720" r:id="rId38"/>
    <p:sldLayoutId id="2147483721" r:id="rId39"/>
    <p:sldLayoutId id="2147483722" r:id="rId40"/>
    <p:sldLayoutId id="2147483717" r:id="rId41"/>
    <p:sldLayoutId id="2147483718" r:id="rId42"/>
    <p:sldLayoutId id="2147483726" r:id="rId43"/>
    <p:sldLayoutId id="2147483727" r:id="rId44"/>
    <p:sldLayoutId id="2147483729" r:id="rId45"/>
    <p:sldLayoutId id="2147483730" r:id="rId46"/>
    <p:sldLayoutId id="2147483731" r:id="rId47"/>
    <p:sldLayoutId id="2147483735" r:id="rId48"/>
    <p:sldLayoutId id="2147483736" r:id="rId49"/>
    <p:sldLayoutId id="2147483737" r:id="rId50"/>
    <p:sldLayoutId id="2147483732" r:id="rId51"/>
    <p:sldLayoutId id="2147483733" r:id="rId52"/>
    <p:sldLayoutId id="2147483734" r:id="rId53"/>
    <p:sldLayoutId id="2147483723" r:id="rId54"/>
    <p:sldLayoutId id="2147483724" r:id="rId55"/>
    <p:sldLayoutId id="2147483680" r:id="rId56"/>
    <p:sldLayoutId id="2147483738" r:id="rId57"/>
    <p:sldLayoutId id="2147483739" r:id="rId58"/>
    <p:sldLayoutId id="2147483740" r:id="rId59"/>
    <p:sldLayoutId id="2147483747" r:id="rId60"/>
    <p:sldLayoutId id="2147484858" r:id="rId6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66">
          <p15:clr>
            <a:srgbClr val="F26B43"/>
          </p15:clr>
        </p15:guide>
        <p15:guide id="4" pos="7514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pos="393">
          <p15:clr>
            <a:srgbClr val="F26B43"/>
          </p15:clr>
        </p15:guide>
        <p15:guide id="7" pos="4248">
          <p15:clr>
            <a:srgbClr val="F26B43"/>
          </p15:clr>
        </p15:guide>
        <p15:guide id="8" pos="3432">
          <p15:clr>
            <a:srgbClr val="F26B43"/>
          </p15:clr>
        </p15:guide>
        <p15:guide id="9" pos="5155">
          <p15:clr>
            <a:srgbClr val="F26B43"/>
          </p15:clr>
        </p15:guide>
        <p15:guide id="10" pos="2525">
          <p15:clr>
            <a:srgbClr val="F26B43"/>
          </p15:clr>
        </p15:guide>
        <p15:guide id="11" orient="horz" pos="1026">
          <p15:clr>
            <a:srgbClr val="F26B43"/>
          </p15:clr>
        </p15:guide>
        <p15:guide id="12" orient="horz" pos="1434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pos="728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46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  <p:sldLayoutId id="2147483774" r:id="rId26"/>
    <p:sldLayoutId id="2147483775" r:id="rId27"/>
    <p:sldLayoutId id="2147483776" r:id="rId28"/>
    <p:sldLayoutId id="2147483777" r:id="rId29"/>
    <p:sldLayoutId id="2147483778" r:id="rId30"/>
    <p:sldLayoutId id="2147483779" r:id="rId31"/>
    <p:sldLayoutId id="2147483780" r:id="rId32"/>
    <p:sldLayoutId id="2147483781" r:id="rId33"/>
    <p:sldLayoutId id="2147483782" r:id="rId34"/>
    <p:sldLayoutId id="2147483783" r:id="rId35"/>
    <p:sldLayoutId id="2147483784" r:id="rId36"/>
    <p:sldLayoutId id="2147483785" r:id="rId37"/>
    <p:sldLayoutId id="2147483786" r:id="rId38"/>
    <p:sldLayoutId id="2147483787" r:id="rId39"/>
    <p:sldLayoutId id="2147483788" r:id="rId40"/>
    <p:sldLayoutId id="2147483789" r:id="rId41"/>
    <p:sldLayoutId id="2147483790" r:id="rId42"/>
    <p:sldLayoutId id="2147483791" r:id="rId43"/>
    <p:sldLayoutId id="2147483792" r:id="rId44"/>
    <p:sldLayoutId id="2147483793" r:id="rId45"/>
    <p:sldLayoutId id="2147483794" r:id="rId46"/>
    <p:sldLayoutId id="2147483795" r:id="rId47"/>
    <p:sldLayoutId id="2147483796" r:id="rId48"/>
    <p:sldLayoutId id="2147483797" r:id="rId49"/>
    <p:sldLayoutId id="2147483798" r:id="rId50"/>
    <p:sldLayoutId id="2147483799" r:id="rId51"/>
    <p:sldLayoutId id="2147483800" r:id="rId52"/>
    <p:sldLayoutId id="2147483801" r:id="rId53"/>
    <p:sldLayoutId id="2147483802" r:id="rId54"/>
    <p:sldLayoutId id="2147483803" r:id="rId55"/>
    <p:sldLayoutId id="2147483804" r:id="rId56"/>
    <p:sldLayoutId id="2147483805" r:id="rId57"/>
    <p:sldLayoutId id="2147483806" r:id="rId58"/>
    <p:sldLayoutId id="2147483807" r:id="rId59"/>
    <p:sldLayoutId id="2147483808" r:id="rId60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66">
          <p15:clr>
            <a:srgbClr val="F26B43"/>
          </p15:clr>
        </p15:guide>
        <p15:guide id="4" pos="7514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pos="393">
          <p15:clr>
            <a:srgbClr val="F26B43"/>
          </p15:clr>
        </p15:guide>
        <p15:guide id="7" pos="4248">
          <p15:clr>
            <a:srgbClr val="F26B43"/>
          </p15:clr>
        </p15:guide>
        <p15:guide id="8" pos="3432">
          <p15:clr>
            <a:srgbClr val="F26B43"/>
          </p15:clr>
        </p15:guide>
        <p15:guide id="9" pos="5155">
          <p15:clr>
            <a:srgbClr val="F26B43"/>
          </p15:clr>
        </p15:guide>
        <p15:guide id="10" pos="2525">
          <p15:clr>
            <a:srgbClr val="F26B43"/>
          </p15:clr>
        </p15:guide>
        <p15:guide id="11" orient="horz" pos="1026">
          <p15:clr>
            <a:srgbClr val="F26B43"/>
          </p15:clr>
        </p15:guide>
        <p15:guide id="12" orient="horz" pos="1434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pos="728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82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  <p:sldLayoutId id="2147484813" r:id="rId12"/>
    <p:sldLayoutId id="2147484814" r:id="rId13"/>
    <p:sldLayoutId id="2147484815" r:id="rId14"/>
    <p:sldLayoutId id="2147484816" r:id="rId15"/>
    <p:sldLayoutId id="2147484817" r:id="rId16"/>
    <p:sldLayoutId id="2147484818" r:id="rId17"/>
    <p:sldLayoutId id="2147484819" r:id="rId18"/>
    <p:sldLayoutId id="2147484820" r:id="rId19"/>
    <p:sldLayoutId id="2147484821" r:id="rId20"/>
    <p:sldLayoutId id="2147484822" r:id="rId21"/>
    <p:sldLayoutId id="2147484823" r:id="rId22"/>
    <p:sldLayoutId id="2147484824" r:id="rId23"/>
    <p:sldLayoutId id="2147484825" r:id="rId24"/>
    <p:sldLayoutId id="2147484826" r:id="rId25"/>
    <p:sldLayoutId id="2147484827" r:id="rId26"/>
    <p:sldLayoutId id="2147484828" r:id="rId27"/>
    <p:sldLayoutId id="2147484829" r:id="rId28"/>
    <p:sldLayoutId id="2147484830" r:id="rId29"/>
    <p:sldLayoutId id="2147484831" r:id="rId30"/>
    <p:sldLayoutId id="2147484832" r:id="rId31"/>
    <p:sldLayoutId id="2147484833" r:id="rId32"/>
    <p:sldLayoutId id="2147484834" r:id="rId33"/>
    <p:sldLayoutId id="2147484835" r:id="rId34"/>
    <p:sldLayoutId id="2147484836" r:id="rId35"/>
    <p:sldLayoutId id="2147484837" r:id="rId36"/>
    <p:sldLayoutId id="2147484838" r:id="rId37"/>
    <p:sldLayoutId id="2147484839" r:id="rId38"/>
    <p:sldLayoutId id="2147484840" r:id="rId39"/>
    <p:sldLayoutId id="2147484841" r:id="rId40"/>
    <p:sldLayoutId id="2147484842" r:id="rId41"/>
    <p:sldLayoutId id="2147484843" r:id="rId42"/>
    <p:sldLayoutId id="2147484844" r:id="rId43"/>
    <p:sldLayoutId id="2147484845" r:id="rId44"/>
    <p:sldLayoutId id="2147484846" r:id="rId45"/>
    <p:sldLayoutId id="2147484847" r:id="rId46"/>
    <p:sldLayoutId id="2147484848" r:id="rId47"/>
    <p:sldLayoutId id="2147484849" r:id="rId48"/>
    <p:sldLayoutId id="2147484850" r:id="rId49"/>
    <p:sldLayoutId id="2147484851" r:id="rId50"/>
    <p:sldLayoutId id="2147484852" r:id="rId51"/>
    <p:sldLayoutId id="2147484853" r:id="rId52"/>
    <p:sldLayoutId id="2147484854" r:id="rId53"/>
    <p:sldLayoutId id="2147484855" r:id="rId54"/>
    <p:sldLayoutId id="2147484856" r:id="rId55"/>
    <p:sldLayoutId id="2147484857" r:id="rId56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66">
          <p15:clr>
            <a:srgbClr val="F26B43"/>
          </p15:clr>
        </p15:guide>
        <p15:guide id="4" pos="7514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pos="393">
          <p15:clr>
            <a:srgbClr val="F26B43"/>
          </p15:clr>
        </p15:guide>
        <p15:guide id="7" pos="4248">
          <p15:clr>
            <a:srgbClr val="F26B43"/>
          </p15:clr>
        </p15:guide>
        <p15:guide id="8" pos="3432">
          <p15:clr>
            <a:srgbClr val="F26B43"/>
          </p15:clr>
        </p15:guide>
        <p15:guide id="9" pos="5155">
          <p15:clr>
            <a:srgbClr val="F26B43"/>
          </p15:clr>
        </p15:guide>
        <p15:guide id="10" pos="2525">
          <p15:clr>
            <a:srgbClr val="F26B43"/>
          </p15:clr>
        </p15:guide>
        <p15:guide id="11" orient="horz" pos="1026">
          <p15:clr>
            <a:srgbClr val="F26B43"/>
          </p15:clr>
        </p15:guide>
        <p15:guide id="12" orient="horz" pos="1434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pos="72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9" Type="http://schemas.openxmlformats.org/officeDocument/2006/relationships/image" Target="../media/image40.svg"/><Relationship Id="rId21" Type="http://schemas.openxmlformats.org/officeDocument/2006/relationships/image" Target="../media/image22.svg"/><Relationship Id="rId34" Type="http://schemas.openxmlformats.org/officeDocument/2006/relationships/image" Target="../media/image35.png"/><Relationship Id="rId42" Type="http://schemas.openxmlformats.org/officeDocument/2006/relationships/image" Target="../media/image43.png"/><Relationship Id="rId47" Type="http://schemas.openxmlformats.org/officeDocument/2006/relationships/image" Target="../media/image48.svg"/><Relationship Id="rId50" Type="http://schemas.openxmlformats.org/officeDocument/2006/relationships/image" Target="../media/image51.png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7.png"/><Relationship Id="rId29" Type="http://schemas.openxmlformats.org/officeDocument/2006/relationships/image" Target="../media/image30.svg"/><Relationship Id="rId11" Type="http://schemas.openxmlformats.org/officeDocument/2006/relationships/image" Target="../media/image12.sv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svg"/><Relationship Id="rId40" Type="http://schemas.openxmlformats.org/officeDocument/2006/relationships/image" Target="../media/image41.png"/><Relationship Id="rId45" Type="http://schemas.openxmlformats.org/officeDocument/2006/relationships/image" Target="../media/image46.svg"/><Relationship Id="rId53" Type="http://schemas.openxmlformats.org/officeDocument/2006/relationships/image" Target="../media/image54.emf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19" Type="http://schemas.openxmlformats.org/officeDocument/2006/relationships/image" Target="../media/image20.svg"/><Relationship Id="rId31" Type="http://schemas.openxmlformats.org/officeDocument/2006/relationships/image" Target="../media/image32.svg"/><Relationship Id="rId44" Type="http://schemas.openxmlformats.org/officeDocument/2006/relationships/image" Target="../media/image45.png"/><Relationship Id="rId52" Type="http://schemas.openxmlformats.org/officeDocument/2006/relationships/image" Target="../media/image53.emf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svg"/><Relationship Id="rId30" Type="http://schemas.openxmlformats.org/officeDocument/2006/relationships/image" Target="../media/image31.png"/><Relationship Id="rId35" Type="http://schemas.openxmlformats.org/officeDocument/2006/relationships/image" Target="../media/image36.svg"/><Relationship Id="rId43" Type="http://schemas.openxmlformats.org/officeDocument/2006/relationships/image" Target="../media/image44.svg"/><Relationship Id="rId48" Type="http://schemas.openxmlformats.org/officeDocument/2006/relationships/image" Target="../media/image49.png"/><Relationship Id="rId8" Type="http://schemas.openxmlformats.org/officeDocument/2006/relationships/image" Target="../media/image9.png"/><Relationship Id="rId51" Type="http://schemas.openxmlformats.org/officeDocument/2006/relationships/image" Target="../media/image52.svg"/><Relationship Id="rId3" Type="http://schemas.openxmlformats.org/officeDocument/2006/relationships/notesSlide" Target="../notesSlides/notesSlide1.xml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26.svg"/><Relationship Id="rId33" Type="http://schemas.openxmlformats.org/officeDocument/2006/relationships/image" Target="../media/image34.svg"/><Relationship Id="rId38" Type="http://schemas.openxmlformats.org/officeDocument/2006/relationships/image" Target="../media/image39.png"/><Relationship Id="rId46" Type="http://schemas.openxmlformats.org/officeDocument/2006/relationships/image" Target="../media/image47.png"/><Relationship Id="rId20" Type="http://schemas.openxmlformats.org/officeDocument/2006/relationships/image" Target="../media/image21.png"/><Relationship Id="rId41" Type="http://schemas.openxmlformats.org/officeDocument/2006/relationships/image" Target="../media/image42.svg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5" Type="http://schemas.openxmlformats.org/officeDocument/2006/relationships/image" Target="../media/image16.svg"/><Relationship Id="rId23" Type="http://schemas.openxmlformats.org/officeDocument/2006/relationships/image" Target="../media/image24.sv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49" Type="http://schemas.openxmlformats.org/officeDocument/2006/relationships/image" Target="../media/image50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8.xml"/><Relationship Id="rId5" Type="http://schemas.openxmlformats.org/officeDocument/2006/relationships/hyperlink" Target="https://www.kratid.ee/" TargetMode="External"/><Relationship Id="rId4" Type="http://schemas.openxmlformats.org/officeDocument/2006/relationships/hyperlink" Target="mailto:andmed@mkm.e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ratid.ee/kratitoe-portfel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7.png"/><Relationship Id="rId4" Type="http://schemas.openxmlformats.org/officeDocument/2006/relationships/hyperlink" Target="mailto:andmehaldus@stat.e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hyperlink" Target="http://www.kratid.ee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888" y="658801"/>
            <a:ext cx="6348412" cy="1617674"/>
          </a:xfrm>
        </p:spPr>
        <p:txBody>
          <a:bodyPr/>
          <a:lstStyle/>
          <a:p>
            <a:r>
              <a:rPr lang="et-EE" sz="4000" dirty="0">
                <a:latin typeface="Aino Headline" panose="020B0303040504020204" pitchFamily="34" charset="0"/>
              </a:rPr>
              <a:t>Teekond andmepõhise organisatsioonini</a:t>
            </a:r>
            <a:endParaRPr lang="en-GB" sz="4000" dirty="0">
              <a:solidFill>
                <a:srgbClr val="F0F1F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3887" y="3429001"/>
            <a:ext cx="7559676" cy="2808288"/>
          </a:xfrm>
        </p:spPr>
        <p:txBody>
          <a:bodyPr/>
          <a:lstStyle/>
          <a:p>
            <a:pPr lvl="0">
              <a:buClr>
                <a:srgbClr val="3434E1"/>
              </a:buClr>
            </a:pPr>
            <a:r>
              <a:rPr lang="et-EE" sz="1800" b="1" dirty="0">
                <a:solidFill>
                  <a:srgbClr val="F0F1F2"/>
                </a:solidFill>
                <a:latin typeface="Aino" panose="02000603040504020204" pitchFamily="2" charset="77"/>
              </a:rPr>
              <a:t>Kuldar Aas</a:t>
            </a:r>
            <a:endParaRPr lang="en-US" sz="1800" b="1" dirty="0">
              <a:solidFill>
                <a:srgbClr val="F0F1F2"/>
              </a:solidFill>
              <a:latin typeface="Aino" panose="02000603040504020204" pitchFamily="2" charset="77"/>
            </a:endParaRPr>
          </a:p>
        </p:txBody>
      </p:sp>
      <p:pic>
        <p:nvPicPr>
          <p:cNvPr id="6" name="estonia_white" hidden="1">
            <a:extLst>
              <a:ext uri="{FF2B5EF4-FFF2-40B4-BE49-F238E27FC236}">
                <a16:creationId xmlns:a16="http://schemas.microsoft.com/office/drawing/2014/main" id="{546D01DA-808E-4DF1-AB8F-E403EE168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7" name="estonia_blue" hidden="1">
            <a:extLst>
              <a:ext uri="{FF2B5EF4-FFF2-40B4-BE49-F238E27FC236}">
                <a16:creationId xmlns:a16="http://schemas.microsoft.com/office/drawing/2014/main" id="{BB097DD0-F949-4CEC-A2BC-3A5B958EC7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8" name="visit_estonia_white" hidden="1">
            <a:extLst>
              <a:ext uri="{FF2B5EF4-FFF2-40B4-BE49-F238E27FC236}">
                <a16:creationId xmlns:a16="http://schemas.microsoft.com/office/drawing/2014/main" id="{18AA744A-E98E-425B-8978-ED341532D9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9" name="visit_estonia_blue" hidden="1">
            <a:extLst>
              <a:ext uri="{FF2B5EF4-FFF2-40B4-BE49-F238E27FC236}">
                <a16:creationId xmlns:a16="http://schemas.microsoft.com/office/drawing/2014/main" id="{21FD799B-FA06-4411-80E3-03E2819515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0" name="education_estonia_white" hidden="1">
            <a:extLst>
              <a:ext uri="{FF2B5EF4-FFF2-40B4-BE49-F238E27FC236}">
                <a16:creationId xmlns:a16="http://schemas.microsoft.com/office/drawing/2014/main" id="{F9457D2E-E2F3-4558-8A5B-C8EED6B4F5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47146" y="0"/>
            <a:ext cx="1620967" cy="1216800"/>
          </a:xfrm>
          <a:prstGeom prst="rect">
            <a:avLst/>
          </a:prstGeom>
        </p:spPr>
      </p:pic>
      <p:pic>
        <p:nvPicPr>
          <p:cNvPr id="11" name="education_estonia_blue" hidden="1">
            <a:extLst>
              <a:ext uri="{FF2B5EF4-FFF2-40B4-BE49-F238E27FC236}">
                <a16:creationId xmlns:a16="http://schemas.microsoft.com/office/drawing/2014/main" id="{D00F43C8-8AC0-4EAF-9C53-5CC5822F9C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47146" y="0"/>
            <a:ext cx="1620967" cy="1216800"/>
          </a:xfrm>
          <a:prstGeom prst="rect">
            <a:avLst/>
          </a:prstGeom>
        </p:spPr>
      </p:pic>
      <p:pic>
        <p:nvPicPr>
          <p:cNvPr id="12" name="puhka_eestis_white" hidden="1">
            <a:extLst>
              <a:ext uri="{FF2B5EF4-FFF2-40B4-BE49-F238E27FC236}">
                <a16:creationId xmlns:a16="http://schemas.microsoft.com/office/drawing/2014/main" id="{54FD43C9-5575-46E7-8474-92DA8810A84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3" name="puhka_eestis_blue" hidden="1">
            <a:extLst>
              <a:ext uri="{FF2B5EF4-FFF2-40B4-BE49-F238E27FC236}">
                <a16:creationId xmlns:a16="http://schemas.microsoft.com/office/drawing/2014/main" id="{993C7CF1-FDFB-45E8-A681-6EAE38FCDCF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4" name="work_estonia_white" hidden="1">
            <a:extLst>
              <a:ext uri="{FF2B5EF4-FFF2-40B4-BE49-F238E27FC236}">
                <a16:creationId xmlns:a16="http://schemas.microsoft.com/office/drawing/2014/main" id="{343652EA-E7DF-4B96-BB7E-7A466CD2370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5" name="work_estonia_blue" hidden="1">
            <a:extLst>
              <a:ext uri="{FF2B5EF4-FFF2-40B4-BE49-F238E27FC236}">
                <a16:creationId xmlns:a16="http://schemas.microsoft.com/office/drawing/2014/main" id="{D5BA6459-EEE3-434F-A2C4-15566C01EAB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6" name="taste_estonia_white" hidden="1">
            <a:extLst>
              <a:ext uri="{FF2B5EF4-FFF2-40B4-BE49-F238E27FC236}">
                <a16:creationId xmlns:a16="http://schemas.microsoft.com/office/drawing/2014/main" id="{B5298942-83C0-4DD1-8905-6EDC39FC126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7" name="taste_estonia_blue" hidden="1">
            <a:extLst>
              <a:ext uri="{FF2B5EF4-FFF2-40B4-BE49-F238E27FC236}">
                <a16:creationId xmlns:a16="http://schemas.microsoft.com/office/drawing/2014/main" id="{E7FAC871-FB4B-4E19-BCF1-BC5BFC56B1D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18" name="research_estonia_white" hidden="1">
            <a:extLst>
              <a:ext uri="{FF2B5EF4-FFF2-40B4-BE49-F238E27FC236}">
                <a16:creationId xmlns:a16="http://schemas.microsoft.com/office/drawing/2014/main" id="{C9D5B99B-1EF4-47F2-ACCB-38D863C8B5E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136331" y="0"/>
            <a:ext cx="1431782" cy="1216800"/>
          </a:xfrm>
          <a:prstGeom prst="rect">
            <a:avLst/>
          </a:prstGeom>
        </p:spPr>
      </p:pic>
      <p:pic>
        <p:nvPicPr>
          <p:cNvPr id="19" name="research_estonia_blue" hidden="1">
            <a:extLst>
              <a:ext uri="{FF2B5EF4-FFF2-40B4-BE49-F238E27FC236}">
                <a16:creationId xmlns:a16="http://schemas.microsoft.com/office/drawing/2014/main" id="{B1EF122F-62E3-4308-AFE0-5C73E2997B4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136331" y="0"/>
            <a:ext cx="1431782" cy="1216800"/>
          </a:xfrm>
          <a:prstGeom prst="rect">
            <a:avLst/>
          </a:prstGeom>
        </p:spPr>
      </p:pic>
      <p:pic>
        <p:nvPicPr>
          <p:cNvPr id="20" name="enter_e-estonia_white" hidden="1">
            <a:extLst>
              <a:ext uri="{FF2B5EF4-FFF2-40B4-BE49-F238E27FC236}">
                <a16:creationId xmlns:a16="http://schemas.microsoft.com/office/drawing/2014/main" id="{E72A3302-35EE-47FC-953C-FAAA64E5174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080435" y="0"/>
            <a:ext cx="1487678" cy="1216800"/>
          </a:xfrm>
          <a:prstGeom prst="rect">
            <a:avLst/>
          </a:prstGeom>
        </p:spPr>
      </p:pic>
      <p:pic>
        <p:nvPicPr>
          <p:cNvPr id="21" name="enter_e-estonia_blue" hidden="1">
            <a:extLst>
              <a:ext uri="{FF2B5EF4-FFF2-40B4-BE49-F238E27FC236}">
                <a16:creationId xmlns:a16="http://schemas.microsoft.com/office/drawing/2014/main" id="{EFC50ADF-FDEC-4E53-A387-4E83E3381E2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080435" y="0"/>
            <a:ext cx="1487678" cy="1216800"/>
          </a:xfrm>
          <a:prstGeom prst="rect">
            <a:avLst/>
          </a:prstGeom>
        </p:spPr>
      </p:pic>
      <p:pic>
        <p:nvPicPr>
          <p:cNvPr id="22" name="trade_estonia_white" hidden="1">
            <a:extLst>
              <a:ext uri="{FF2B5EF4-FFF2-40B4-BE49-F238E27FC236}">
                <a16:creationId xmlns:a16="http://schemas.microsoft.com/office/drawing/2014/main" id="{E284536D-3B41-48CC-B50E-B2D85E07936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23" name="trade_estonia_blue" hidden="1">
            <a:extLst>
              <a:ext uri="{FF2B5EF4-FFF2-40B4-BE49-F238E27FC236}">
                <a16:creationId xmlns:a16="http://schemas.microsoft.com/office/drawing/2014/main" id="{48A704B2-9A2E-4E3E-9E38-A2D611C9782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24" name="invest_estonia_white" hidden="1">
            <a:extLst>
              <a:ext uri="{FF2B5EF4-FFF2-40B4-BE49-F238E27FC236}">
                <a16:creationId xmlns:a16="http://schemas.microsoft.com/office/drawing/2014/main" id="{1647D8DB-F9AB-4425-BA78-F4A9C85D027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25" name="invest_estonia_blue" hidden="1">
            <a:extLst>
              <a:ext uri="{FF2B5EF4-FFF2-40B4-BE49-F238E27FC236}">
                <a16:creationId xmlns:a16="http://schemas.microsoft.com/office/drawing/2014/main" id="{E0D736E9-60B9-4A63-8BF9-6959B6150E4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26" name="defence_estonia_white" hidden="1">
            <a:extLst>
              <a:ext uri="{FF2B5EF4-FFF2-40B4-BE49-F238E27FC236}">
                <a16:creationId xmlns:a16="http://schemas.microsoft.com/office/drawing/2014/main" id="{48140F8D-B3A6-4A14-BA44-609D5A673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269620" y="0"/>
            <a:ext cx="1298493" cy="1216800"/>
          </a:xfrm>
          <a:prstGeom prst="rect">
            <a:avLst/>
          </a:prstGeom>
        </p:spPr>
      </p:pic>
      <p:pic>
        <p:nvPicPr>
          <p:cNvPr id="27" name="defence_estonia_blue" hidden="1">
            <a:extLst>
              <a:ext uri="{FF2B5EF4-FFF2-40B4-BE49-F238E27FC236}">
                <a16:creationId xmlns:a16="http://schemas.microsoft.com/office/drawing/2014/main" id="{5AC7BC2C-5E3D-40F2-8840-5460088D482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269620" y="0"/>
            <a:ext cx="1298493" cy="1216800"/>
          </a:xfrm>
          <a:prstGeom prst="rect">
            <a:avLst/>
          </a:prstGeom>
        </p:spPr>
      </p:pic>
      <p:pic>
        <p:nvPicPr>
          <p:cNvPr id="28" name="settle_estonia_white" hidden="1">
            <a:extLst>
              <a:ext uri="{FF2B5EF4-FFF2-40B4-BE49-F238E27FC236}">
                <a16:creationId xmlns:a16="http://schemas.microsoft.com/office/drawing/2014/main" id="{31C1B1FC-B7E2-4D47-A46F-9A001543DC0C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29" name="settle_estonia_blue" hidden="1">
            <a:extLst>
              <a:ext uri="{FF2B5EF4-FFF2-40B4-BE49-F238E27FC236}">
                <a16:creationId xmlns:a16="http://schemas.microsoft.com/office/drawing/2014/main" id="{C16A691D-08BB-4E1E-AD73-1783D89D679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351313" y="0"/>
            <a:ext cx="1216800" cy="1216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CBBF57-4A4E-044E-BDA5-ACEA693688C0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0392761" y="5922631"/>
            <a:ext cx="1471486" cy="6293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C24735F-EA0C-3E46-B90E-3DAFC544B98B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972300" y="2550270"/>
            <a:ext cx="7203459" cy="26261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1966"/>
    </mc:Choice>
    <mc:Fallback xmlns="">
      <p:transition advTm="4196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alkiri 4">
            <a:extLst>
              <a:ext uri="{FF2B5EF4-FFF2-40B4-BE49-F238E27FC236}">
                <a16:creationId xmlns:a16="http://schemas.microsoft.com/office/drawing/2014/main" id="{A6EDC067-0255-9E8B-3766-6E2F758AF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Digiühiskonna arengukava 2030</a:t>
            </a:r>
          </a:p>
        </p:txBody>
      </p:sp>
      <p:graphicFrame>
        <p:nvGraphicFramePr>
          <p:cNvPr id="7" name="Table Placeholder 5">
            <a:extLst>
              <a:ext uri="{FF2B5EF4-FFF2-40B4-BE49-F238E27FC236}">
                <a16:creationId xmlns:a16="http://schemas.microsoft.com/office/drawing/2014/main" id="{43A2A3E8-EA99-B77B-2F11-18FB83001F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835356"/>
              </p:ext>
            </p:extLst>
          </p:nvPr>
        </p:nvGraphicFramePr>
        <p:xfrm>
          <a:off x="813904" y="1615420"/>
          <a:ext cx="10564192" cy="494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9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6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2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1032"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latin typeface="+mn-lt"/>
                          <a:ea typeface="Aino" charset="0"/>
                          <a:cs typeface="Aino" charset="0"/>
                        </a:rPr>
                        <a:t>EESMÄRK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007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3200" b="0" i="0" kern="1200" dirty="0" err="1">
                          <a:solidFill>
                            <a:srgbClr val="0000B2"/>
                          </a:solidFill>
                          <a:latin typeface="+mj-lt"/>
                          <a:ea typeface="Aino Headline" charset="0"/>
                          <a:cs typeface="Aino Headline" charset="0"/>
                        </a:rPr>
                        <a:t>Parim</a:t>
                      </a:r>
                      <a:r>
                        <a:rPr lang="en-US" sz="3200" b="0" i="0" kern="1200" dirty="0">
                          <a:solidFill>
                            <a:srgbClr val="0000B2"/>
                          </a:solidFill>
                          <a:latin typeface="+mj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3200" b="0" i="0" kern="1200" dirty="0" err="1">
                          <a:solidFill>
                            <a:srgbClr val="0000B2"/>
                          </a:solidFill>
                          <a:latin typeface="+mj-lt"/>
                          <a:ea typeface="Aino Headline" charset="0"/>
                          <a:cs typeface="Aino Headline" charset="0"/>
                        </a:rPr>
                        <a:t>kogemus</a:t>
                      </a:r>
                      <a:endParaRPr lang="en-US" sz="3200" b="0" i="0" kern="1200" dirty="0">
                        <a:solidFill>
                          <a:srgbClr val="0000B2"/>
                        </a:solidFill>
                        <a:latin typeface="+mj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8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lt1"/>
                          </a:solidFill>
                          <a:latin typeface="+mn-lt"/>
                          <a:ea typeface="Aino" charset="0"/>
                          <a:cs typeface="Aino" charset="0"/>
                        </a:rPr>
                        <a:t>ARENGUHÜPE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00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Üleminek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br>
                        <a:rPr lang="en-US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sündmustepõhistele</a:t>
                      </a:r>
                      <a:br>
                        <a:rPr lang="en-US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ja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proaktiivsetele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  <a:p>
                      <a:pPr algn="ctr"/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teenustele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Krativäeline</a:t>
                      </a:r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riik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Inimkeskne</a:t>
                      </a:r>
                      <a:r>
                        <a:rPr lang="et-EE" sz="1600" b="0" i="0" dirty="0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digiriik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Roheline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digiriik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1430">
                <a:tc rowSpan="2">
                  <a:txBody>
                    <a:bodyPr/>
                    <a:lstStyle/>
                    <a:p>
                      <a:r>
                        <a:rPr lang="en-US" sz="1100" b="0" i="0" kern="1200" dirty="0">
                          <a:solidFill>
                            <a:schemeClr val="lt1"/>
                          </a:solidFill>
                          <a:latin typeface="+mn-lt"/>
                          <a:ea typeface="Aino" charset="0"/>
                          <a:cs typeface="Aino" charset="0"/>
                        </a:rPr>
                        <a:t>ALUSTALAD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00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Avalike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teenuste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b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juhtimise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ja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kasutaja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keskuse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juurutamine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Andmepõhine</a:t>
                      </a:r>
                      <a:br>
                        <a:rPr lang="en-US" sz="1600" b="1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1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riigivalitsemine</a:t>
                      </a:r>
                      <a:br>
                        <a:rPr lang="en-US" sz="1600" b="1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1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ja </a:t>
                      </a:r>
                      <a:r>
                        <a:rPr lang="en-US" sz="1600" b="1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andmete</a:t>
                      </a:r>
                      <a:r>
                        <a:rPr lang="en-US" sz="1600" b="1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taaskasutus</a:t>
                      </a:r>
                      <a:endParaRPr lang="en-US" sz="1600" b="1" i="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Tulevikukindlad</a:t>
                      </a:r>
                      <a:b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digiriigi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platvormid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Keskselt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osutatud</a:t>
                      </a:r>
                      <a:b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IT-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alusteenused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14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00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Uute</a:t>
                      </a:r>
                      <a:b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lähenemisviiside</a:t>
                      </a:r>
                      <a:b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pidev</a:t>
                      </a:r>
                      <a:r>
                        <a:rPr lang="en-US" sz="1600" b="0" i="0" kern="120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katsetamine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Avatud</a:t>
                      </a:r>
                      <a: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innovatsioon</a:t>
                      </a:r>
                      <a:endParaRPr lang="en-US" sz="1600" b="0" i="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  <a:p>
                      <a:pPr algn="ctr"/>
                      <a: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ja </a:t>
                      </a: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digiriigi</a:t>
                      </a:r>
                      <a: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kogukonna</a:t>
                      </a:r>
                      <a:endParaRPr lang="en-US" sz="1600" b="0" i="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  <a:p>
                      <a:pPr algn="ctr"/>
                      <a:r>
                        <a:rPr lang="et-EE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</a:t>
                      </a: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rendamine</a:t>
                      </a:r>
                      <a:endParaRPr lang="en-US" sz="1600" b="0" i="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Avaliku</a:t>
                      </a:r>
                      <a: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sektori</a:t>
                      </a:r>
                      <a:b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digimuutuste</a:t>
                      </a:r>
                      <a:br>
                        <a:rPr lang="en-US" sz="1600" b="0" i="0" dirty="0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</a:br>
                      <a:r>
                        <a:rPr lang="en-US" sz="1600" b="0" i="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võimendamine</a:t>
                      </a:r>
                      <a:endParaRPr lang="en-US" sz="1600" b="0" i="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Sihitud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600" b="0" i="0" kern="1200" dirty="0" err="1">
                          <a:solidFill>
                            <a:srgbClr val="0000B2"/>
                          </a:solidFill>
                          <a:latin typeface="+mn-lt"/>
                          <a:ea typeface="Aino Headline" charset="0"/>
                          <a:cs typeface="Aino Headline" charset="0"/>
                        </a:rPr>
                        <a:t>väliskoostöö</a:t>
                      </a:r>
                      <a:endParaRPr lang="en-US" sz="1600" b="0" i="0" kern="1200" dirty="0">
                        <a:solidFill>
                          <a:srgbClr val="0000B2"/>
                        </a:solidFill>
                        <a:latin typeface="+mn-lt"/>
                        <a:ea typeface="Aino Headline" charset="0"/>
                        <a:cs typeface="Aino Headline" charset="0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273476"/>
      </p:ext>
    </p:extLst>
  </p:cSld>
  <p:clrMapOvr>
    <a:masterClrMapping/>
  </p:clrMapOvr>
  <p:transition spd="slow" advTm="77633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0523-48E3-B6BE-60D8-2FD4F2B1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07" y="1651306"/>
            <a:ext cx="9495473" cy="1617674"/>
          </a:xfrm>
        </p:spPr>
        <p:txBody>
          <a:bodyPr/>
          <a:lstStyle/>
          <a:p>
            <a:pPr algn="ctr"/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Teeme</a:t>
            </a:r>
            <a:r>
              <a:rPr lang="en-GB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 k</a:t>
            </a:r>
            <a:r>
              <a:rPr lang="et-EE" dirty="0" err="1">
                <a:solidFill>
                  <a:srgbClr val="000093"/>
                </a:solidFill>
                <a:latin typeface="Aino" panose="02000603040504020204" pitchFamily="2" charset="77"/>
              </a:rPr>
              <a:t>õik</a:t>
            </a:r>
            <a:r>
              <a:rPr lang="et-EE" dirty="0">
                <a:solidFill>
                  <a:srgbClr val="000093"/>
                </a:solidFill>
                <a:latin typeface="Aino" panose="02000603040504020204" pitchFamily="2" charset="77"/>
              </a:rPr>
              <a:t>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riigi</a:t>
            </a:r>
            <a:r>
              <a:rPr lang="en-GB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otsused</a:t>
            </a:r>
            <a:r>
              <a:rPr lang="en-GB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kvaliteetsete</a:t>
            </a:r>
            <a:r>
              <a:rPr lang="en-GB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 andmete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abil</a:t>
            </a:r>
            <a:br>
              <a:rPr lang="et-EE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</a:br>
            <a:br>
              <a:rPr lang="et-EE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</a:br>
            <a:br>
              <a:rPr lang="et-EE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</a:br>
            <a:r>
              <a:rPr lang="en-GB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Andmete </a:t>
            </a:r>
            <a:r>
              <a:rPr lang="et-EE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hea kvaliteet,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leitavus</a:t>
            </a:r>
            <a:r>
              <a:rPr lang="et-EE" sz="4000" dirty="0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 ja kasutatavus toetab analüütilist otsustamist ning tõhustab </a:t>
            </a:r>
            <a:r>
              <a:rPr lang="en-GB" sz="4000" dirty="0" err="1">
                <a:solidFill>
                  <a:srgbClr val="000093"/>
                </a:solidFill>
                <a:effectLst/>
                <a:latin typeface="Aino" panose="02000603040504020204" pitchFamily="2" charset="77"/>
              </a:rPr>
              <a:t>protsesse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7121977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stkülik: ümarnurkne 10">
            <a:extLst>
              <a:ext uri="{FF2B5EF4-FFF2-40B4-BE49-F238E27FC236}">
                <a16:creationId xmlns:a16="http://schemas.microsoft.com/office/drawing/2014/main" id="{ACBA5178-E608-C7BE-54CE-DA6E8E466D0B}"/>
              </a:ext>
            </a:extLst>
          </p:cNvPr>
          <p:cNvSpPr/>
          <p:nvPr/>
        </p:nvSpPr>
        <p:spPr>
          <a:xfrm>
            <a:off x="1187669" y="735724"/>
            <a:ext cx="9890234" cy="5528442"/>
          </a:xfrm>
          <a:prstGeom prst="roundRect">
            <a:avLst>
              <a:gd name="adj" fmla="val 3688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6" name="Ristkülik: ümarnurkne 15">
            <a:extLst>
              <a:ext uri="{FF2B5EF4-FFF2-40B4-BE49-F238E27FC236}">
                <a16:creationId xmlns:a16="http://schemas.microsoft.com/office/drawing/2014/main" id="{3AEE4689-CEA4-4EC7-89F2-7D358B827032}"/>
              </a:ext>
            </a:extLst>
          </p:cNvPr>
          <p:cNvSpPr/>
          <p:nvPr/>
        </p:nvSpPr>
        <p:spPr>
          <a:xfrm>
            <a:off x="7648879" y="3781983"/>
            <a:ext cx="2700000" cy="1224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/>
              <a:t>Kesksed tööriistad ja komponendid</a:t>
            </a:r>
          </a:p>
        </p:txBody>
      </p:sp>
      <p:sp>
        <p:nvSpPr>
          <p:cNvPr id="17" name="Ristkülik: ümarnurkne 16">
            <a:extLst>
              <a:ext uri="{FF2B5EF4-FFF2-40B4-BE49-F238E27FC236}">
                <a16:creationId xmlns:a16="http://schemas.microsoft.com/office/drawing/2014/main" id="{AF821F23-F298-4248-80D1-245757C9EB28}"/>
              </a:ext>
            </a:extLst>
          </p:cNvPr>
          <p:cNvSpPr/>
          <p:nvPr/>
        </p:nvSpPr>
        <p:spPr>
          <a:xfrm>
            <a:off x="1871669" y="2089014"/>
            <a:ext cx="2700000" cy="1224000"/>
          </a:xfrm>
          <a:prstGeom prst="round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/>
              <a:t>Teadlikkus, oskused ja kompetentsid</a:t>
            </a:r>
          </a:p>
        </p:txBody>
      </p:sp>
      <p:sp>
        <p:nvSpPr>
          <p:cNvPr id="18" name="Ristkülik: ümarnurkne 17">
            <a:extLst>
              <a:ext uri="{FF2B5EF4-FFF2-40B4-BE49-F238E27FC236}">
                <a16:creationId xmlns:a16="http://schemas.microsoft.com/office/drawing/2014/main" id="{88741672-2039-42D7-AB38-6B96B530CEC6}"/>
              </a:ext>
            </a:extLst>
          </p:cNvPr>
          <p:cNvSpPr/>
          <p:nvPr/>
        </p:nvSpPr>
        <p:spPr>
          <a:xfrm>
            <a:off x="1871669" y="3781983"/>
            <a:ext cx="2700000" cy="1224000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/>
              <a:t>Tugi</a:t>
            </a:r>
          </a:p>
        </p:txBody>
      </p:sp>
      <p:sp>
        <p:nvSpPr>
          <p:cNvPr id="19" name="Ristkülik: ümarnurkne 18">
            <a:extLst>
              <a:ext uri="{FF2B5EF4-FFF2-40B4-BE49-F238E27FC236}">
                <a16:creationId xmlns:a16="http://schemas.microsoft.com/office/drawing/2014/main" id="{AC2C0DC7-3194-4CA4-B76B-45C006E4A2CF}"/>
              </a:ext>
            </a:extLst>
          </p:cNvPr>
          <p:cNvSpPr/>
          <p:nvPr/>
        </p:nvSpPr>
        <p:spPr>
          <a:xfrm>
            <a:off x="7648879" y="2089014"/>
            <a:ext cx="2700000" cy="12240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 err="1"/>
              <a:t>Inimkesksus</a:t>
            </a:r>
            <a:endParaRPr lang="et-EE" b="1" dirty="0"/>
          </a:p>
        </p:txBody>
      </p:sp>
      <p:sp>
        <p:nvSpPr>
          <p:cNvPr id="2" name="Ristkülik: ümarnurkne 1">
            <a:extLst>
              <a:ext uri="{FF2B5EF4-FFF2-40B4-BE49-F238E27FC236}">
                <a16:creationId xmlns:a16="http://schemas.microsoft.com/office/drawing/2014/main" id="{98794678-95D7-1A8F-8D86-DA31E523BA3F}"/>
              </a:ext>
            </a:extLst>
          </p:cNvPr>
          <p:cNvSpPr/>
          <p:nvPr/>
        </p:nvSpPr>
        <p:spPr>
          <a:xfrm>
            <a:off x="4760274" y="2848678"/>
            <a:ext cx="2700000" cy="12240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/>
              <a:t>Ühtsed põhimõtted ja juhised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63092-1492-4701-3A3F-DC8047E5E005}"/>
              </a:ext>
            </a:extLst>
          </p:cNvPr>
          <p:cNvSpPr txBox="1"/>
          <p:nvPr/>
        </p:nvSpPr>
        <p:spPr>
          <a:xfrm>
            <a:off x="2733352" y="900422"/>
            <a:ext cx="6798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800" dirty="0">
                <a:solidFill>
                  <a:schemeClr val="bg1"/>
                </a:solidFill>
                <a:latin typeface="+mj-lt"/>
              </a:rPr>
              <a:t>Andmete väärtusest lähtuv mõtteviis „andmed kui vara“</a:t>
            </a:r>
          </a:p>
        </p:txBody>
      </p:sp>
      <p:sp>
        <p:nvSpPr>
          <p:cNvPr id="4" name="Ristkülik: ümarnurkne 3">
            <a:extLst>
              <a:ext uri="{FF2B5EF4-FFF2-40B4-BE49-F238E27FC236}">
                <a16:creationId xmlns:a16="http://schemas.microsoft.com/office/drawing/2014/main" id="{37D4548D-6602-0DC1-21C6-8CB5E2F6C038}"/>
              </a:ext>
            </a:extLst>
          </p:cNvPr>
          <p:cNvSpPr/>
          <p:nvPr/>
        </p:nvSpPr>
        <p:spPr>
          <a:xfrm>
            <a:off x="4760274" y="4377471"/>
            <a:ext cx="2700000" cy="12240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 dirty="0"/>
              <a:t>Usaldusväärset andmekasutust toetav </a:t>
            </a:r>
            <a:r>
              <a:rPr lang="et-EE" b="1" dirty="0" err="1"/>
              <a:t>õigusandlus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4074947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DAD90EE-0442-41DE-9F49-9E86C3FB9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t-EE" sz="3600" kern="1200" dirty="0">
                <a:latin typeface="+mj-lt"/>
                <a:ea typeface="+mj-ea"/>
                <a:cs typeface="+mj-cs"/>
              </a:rPr>
              <a:t>Teadlikkus, oskused ja kompetentsid</a:t>
            </a:r>
            <a:endParaRPr lang="en-GB" sz="36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Pildi kohatäide 7">
            <a:extLst>
              <a:ext uri="{FF2B5EF4-FFF2-40B4-BE49-F238E27FC236}">
                <a16:creationId xmlns:a16="http://schemas.microsoft.com/office/drawing/2014/main" id="{13358E9D-7E4B-C86E-5D9B-89ED8843C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6096000" y="0"/>
            <a:ext cx="6096000" cy="6858000"/>
          </a:xfrm>
        </p:spPr>
      </p:pic>
      <p:sp>
        <p:nvSpPr>
          <p:cNvPr id="11" name="Teksti kohatäide 1">
            <a:extLst>
              <a:ext uri="{FF2B5EF4-FFF2-40B4-BE49-F238E27FC236}">
                <a16:creationId xmlns:a16="http://schemas.microsoft.com/office/drawing/2014/main" id="{B1B9B3E6-1D72-0FB6-4110-9FE01046DD88}"/>
              </a:ext>
            </a:extLst>
          </p:cNvPr>
          <p:cNvSpPr txBox="1">
            <a:spLocks/>
          </p:cNvSpPr>
          <p:nvPr/>
        </p:nvSpPr>
        <p:spPr>
          <a:xfrm>
            <a:off x="11568113" y="3429000"/>
            <a:ext cx="360362" cy="2808288"/>
          </a:xfrm>
          <a:prstGeom prst="rect">
            <a:avLst/>
          </a:prstGeom>
        </p:spPr>
        <p:txBody>
          <a:bodyPr vert="vert270" lIns="0" tIns="0" rIns="0" bIns="0" rtlCol="0" anchor="b">
            <a:noAutofit/>
          </a:bodyPr>
          <a:lstStyle>
            <a:lvl1pPr marL="0" indent="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975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542925" indent="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4375" indent="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Taaniel Malleus</a:t>
            </a:r>
          </a:p>
          <a:p>
            <a:endParaRPr lang="et-EE" dirty="0"/>
          </a:p>
        </p:txBody>
      </p:sp>
      <p:sp>
        <p:nvSpPr>
          <p:cNvPr id="3" name="Teksti kohatäide 6">
            <a:extLst>
              <a:ext uri="{FF2B5EF4-FFF2-40B4-BE49-F238E27FC236}">
                <a16:creationId xmlns:a16="http://schemas.microsoft.com/office/drawing/2014/main" id="{E46F681C-2B63-976C-2E58-F0E2F4714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8" y="3237186"/>
            <a:ext cx="5111750" cy="3238227"/>
          </a:xfrm>
        </p:spPr>
        <p:txBody>
          <a:bodyPr/>
          <a:lstStyle/>
          <a:p>
            <a:r>
              <a:rPr lang="et-EE" dirty="0"/>
              <a:t>Digiriigi Akadeemia </a:t>
            </a:r>
          </a:p>
          <a:p>
            <a:pPr lvl="1"/>
            <a:r>
              <a:rPr lang="et-EE" sz="1600" dirty="0"/>
              <a:t>20+ tasuta digiteemalist e-koolitust!</a:t>
            </a:r>
          </a:p>
          <a:p>
            <a:pPr lvl="1"/>
            <a:r>
              <a:rPr lang="et-EE" sz="1600" dirty="0"/>
              <a:t>andmekirjaoskus, andmete avaldamine, andmehaldus, andmekvaliteet, kratid, …</a:t>
            </a:r>
          </a:p>
          <a:p>
            <a:pPr lvl="1"/>
            <a:r>
              <a:rPr lang="et-EE" sz="1600" dirty="0"/>
              <a:t>https://digiriigiakadeemia.ee/</a:t>
            </a:r>
            <a:endParaRPr lang="et-EE" dirty="0"/>
          </a:p>
          <a:p>
            <a:endParaRPr lang="et-EE" dirty="0"/>
          </a:p>
          <a:p>
            <a:r>
              <a:rPr lang="et-EE" dirty="0"/>
              <a:t>Klassiruumikoolitused ja valdkonna tutvustused</a:t>
            </a:r>
          </a:p>
          <a:p>
            <a:pPr lvl="1"/>
            <a:r>
              <a:rPr lang="et-EE" sz="1600" dirty="0"/>
              <a:t>ärianalüütiku koolitus, andmeanalüüs, andmekirjeldused ja RIHAKE, krattide rakendamine, … </a:t>
            </a:r>
          </a:p>
          <a:p>
            <a:pPr lvl="1"/>
            <a:r>
              <a:rPr lang="et-EE" sz="1600" dirty="0"/>
              <a:t>andmeloengud juhtidele ja otsustajatele</a:t>
            </a:r>
          </a:p>
          <a:p>
            <a:endParaRPr lang="et-EE" sz="1600" dirty="0"/>
          </a:p>
          <a:p>
            <a:r>
              <a:rPr lang="et-EE" sz="1600" dirty="0"/>
              <a:t>600+ üritustel ja koolitustel osalejat (2022)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62814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di kohatäide 8">
            <a:extLst>
              <a:ext uri="{FF2B5EF4-FFF2-40B4-BE49-F238E27FC236}">
                <a16:creationId xmlns:a16="http://schemas.microsoft.com/office/drawing/2014/main" id="{979334D8-0112-1A9D-85D0-44A1161D7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</p:spPr>
      </p:pic>
      <p:sp>
        <p:nvSpPr>
          <p:cNvPr id="4" name="Pealkiri 3">
            <a:extLst>
              <a:ext uri="{FF2B5EF4-FFF2-40B4-BE49-F238E27FC236}">
                <a16:creationId xmlns:a16="http://schemas.microsoft.com/office/drawing/2014/main" id="{B676736C-6DEF-465C-BF17-DC33522A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600" dirty="0"/>
              <a:t>Parimate praktikate jagamine</a:t>
            </a:r>
            <a:endParaRPr lang="en-US" sz="3600" dirty="0"/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E0387BF6-0E45-A2E1-185C-5CAB2067E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© </a:t>
            </a:r>
            <a:r>
              <a:rPr lang="en-US" dirty="0" err="1"/>
              <a:t>Aivar</a:t>
            </a:r>
            <a:r>
              <a:rPr lang="en-US" dirty="0"/>
              <a:t> </a:t>
            </a:r>
            <a:r>
              <a:rPr lang="en-US" dirty="0" err="1"/>
              <a:t>Pihelgas</a:t>
            </a:r>
            <a:endParaRPr lang="en-US" dirty="0"/>
          </a:p>
          <a:p>
            <a:endParaRPr lang="et-EE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C0BF1D6-27FC-D554-19A6-93F278E30475}"/>
              </a:ext>
            </a:extLst>
          </p:cNvPr>
          <p:cNvSpPr txBox="1">
            <a:spLocks/>
          </p:cNvSpPr>
          <p:nvPr/>
        </p:nvSpPr>
        <p:spPr>
          <a:xfrm>
            <a:off x="623887" y="2457450"/>
            <a:ext cx="5111750" cy="3741749"/>
          </a:xfrm>
          <a:prstGeom prst="rect">
            <a:avLst/>
          </a:prstGeom>
        </p:spPr>
        <p:txBody>
          <a:bodyPr vert="horz" wrap="square" lIns="0" tIns="0" rIns="0" bIns="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defRPr>
            </a:lvl1pPr>
          </a:lstStyle>
          <a:p>
            <a:pPr marL="360363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dirty="0">
                <a:solidFill>
                  <a:schemeClr val="bg1"/>
                </a:solidFill>
                <a:latin typeface="+mn-lt"/>
              </a:rPr>
              <a:t>Riigi andmete võrgustik (500+ liiget)</a:t>
            </a: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600" dirty="0">
                <a:solidFill>
                  <a:schemeClr val="bg1"/>
                </a:solidFill>
                <a:ea typeface="+mn-ea"/>
                <a:cs typeface="+mn-cs"/>
              </a:rPr>
              <a:t>Regulaarsed veebinarid (andmehaldus, andmete taaskasutus, kratid avalikus sektoris)</a:t>
            </a: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600" dirty="0">
                <a:solidFill>
                  <a:schemeClr val="bg1"/>
                </a:solidFill>
              </a:rPr>
              <a:t>Info uute juhiste, ürituste, koolituste jm kohta</a:t>
            </a:r>
            <a:endParaRPr lang="et-EE" sz="1600" dirty="0">
              <a:solidFill>
                <a:schemeClr val="bg1"/>
              </a:solidFill>
              <a:ea typeface="+mn-ea"/>
              <a:cs typeface="+mn-cs"/>
            </a:endParaRP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600" dirty="0">
                <a:solidFill>
                  <a:schemeClr val="bg1"/>
                </a:solidFill>
                <a:ea typeface="+mn-ea"/>
                <a:cs typeface="+mn-cs"/>
              </a:rPr>
              <a:t>Liitumiseks kirjuta </a:t>
            </a:r>
            <a:r>
              <a:rPr lang="et-EE" sz="1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andmed@mkm.ee</a:t>
            </a:r>
            <a:r>
              <a:rPr lang="et-EE" sz="1600" dirty="0">
                <a:solidFill>
                  <a:schemeClr val="bg1"/>
                </a:solidFill>
              </a:rPr>
              <a:t>!</a:t>
            </a:r>
          </a:p>
          <a:p>
            <a:pPr marL="360363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endParaRPr lang="et-EE" sz="20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60363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Regulaarsed üritused</a:t>
            </a: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Kratitreff</a:t>
            </a:r>
            <a:r>
              <a:rPr lang="et-EE" sz="1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Avaandmete Foorum, Andmelaager</a:t>
            </a: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Häkatonid</a:t>
            </a:r>
            <a:r>
              <a:rPr lang="et-EE" sz="1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mõttetalgud</a:t>
            </a:r>
          </a:p>
          <a:p>
            <a:pPr marL="360363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endParaRPr lang="et-EE" sz="2100" dirty="0">
              <a:solidFill>
                <a:schemeClr val="bg2"/>
              </a:solidFill>
              <a:latin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60363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1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https://www.kratid.ee/</a:t>
            </a:r>
            <a:r>
              <a:rPr lang="et-EE" sz="2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351058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3141" y="316229"/>
            <a:ext cx="4629125" cy="1619250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rgbClr val="F0F1F2"/>
                </a:solidFill>
                <a:latin typeface="Aino Headline" panose="020B0303040504020204" pitchFamily="34" charset="0"/>
              </a:rPr>
              <a:t>Kesksed</a:t>
            </a:r>
            <a:r>
              <a:rPr lang="en-US" sz="3200" dirty="0">
                <a:solidFill>
                  <a:srgbClr val="F0F1F2"/>
                </a:solidFill>
                <a:latin typeface="Aino Headline" panose="020B0303040504020204" pitchFamily="34" charset="0"/>
              </a:rPr>
              <a:t> </a:t>
            </a:r>
            <a:r>
              <a:rPr lang="en-US" sz="3200" dirty="0" err="1">
                <a:solidFill>
                  <a:srgbClr val="F0F1F2"/>
                </a:solidFill>
                <a:latin typeface="Aino Headline" panose="020B0303040504020204" pitchFamily="34" charset="0"/>
              </a:rPr>
              <a:t>komponendid</a:t>
            </a:r>
            <a:r>
              <a:rPr lang="en-US" sz="3200" dirty="0">
                <a:solidFill>
                  <a:srgbClr val="F0F1F2"/>
                </a:solidFill>
                <a:latin typeface="Aino Headline" panose="020B0303040504020204" pitchFamily="34" charset="0"/>
              </a:rPr>
              <a:t> ja </a:t>
            </a:r>
            <a:r>
              <a:rPr lang="en-US" sz="3200" dirty="0" err="1">
                <a:solidFill>
                  <a:srgbClr val="F0F1F2"/>
                </a:solidFill>
                <a:latin typeface="Aino Headline" panose="020B0303040504020204" pitchFamily="34" charset="0"/>
              </a:rPr>
              <a:t>tööriistad</a:t>
            </a:r>
            <a:endParaRPr lang="en-GB" sz="3200" dirty="0">
              <a:solidFill>
                <a:srgbClr val="F0F1F2"/>
              </a:solidFill>
              <a:latin typeface="Aino Headline" panose="020B0303040504020204" pitchFamily="34" charset="0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51288112-6183-4D4F-AB56-8677A2067C85}"/>
              </a:ext>
            </a:extLst>
          </p:cNvPr>
          <p:cNvSpPr txBox="1">
            <a:spLocks/>
          </p:cNvSpPr>
          <p:nvPr/>
        </p:nvSpPr>
        <p:spPr>
          <a:xfrm>
            <a:off x="7283620" y="812585"/>
            <a:ext cx="1391969" cy="28175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Tx/>
              <a:buFont typeface="Aino" panose="02000603040504020204" pitchFamily="50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 panose="02000603040504020204" pitchFamily="2" charset="77"/>
                <a:ea typeface="+mn-ea"/>
                <a:cs typeface="+mn-cs"/>
              </a:rPr>
              <a:t>Valmis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 panose="02000603040504020204" pitchFamily="2" charset="77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25514C8-EE88-B940-9B4F-A67864F8D19D}"/>
              </a:ext>
            </a:extLst>
          </p:cNvPr>
          <p:cNvSpPr/>
          <p:nvPr/>
        </p:nvSpPr>
        <p:spPr>
          <a:xfrm>
            <a:off x="6857935" y="769404"/>
            <a:ext cx="298866" cy="2988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406C038E-11E6-5A44-B4F2-3BD42491F610}"/>
              </a:ext>
            </a:extLst>
          </p:cNvPr>
          <p:cNvSpPr txBox="1">
            <a:spLocks/>
          </p:cNvSpPr>
          <p:nvPr/>
        </p:nvSpPr>
        <p:spPr>
          <a:xfrm>
            <a:off x="8693939" y="812585"/>
            <a:ext cx="869927" cy="28175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Tx/>
              <a:buFont typeface="Aino" panose="02000603040504020204" pitchFamily="50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 panose="02000603040504020204" pitchFamily="2" charset="77"/>
                <a:ea typeface="+mn-ea"/>
                <a:cs typeface="+mn-cs"/>
              </a:rPr>
              <a:t>Arenduses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 panose="02000603040504020204" pitchFamily="2" charset="77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80106DD-D367-0544-937D-35829B0F8E55}"/>
              </a:ext>
            </a:extLst>
          </p:cNvPr>
          <p:cNvSpPr/>
          <p:nvPr/>
        </p:nvSpPr>
        <p:spPr>
          <a:xfrm>
            <a:off x="8253540" y="769404"/>
            <a:ext cx="298866" cy="298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B1F4825F-2969-3C48-B3F1-EDC847D895CB}"/>
              </a:ext>
            </a:extLst>
          </p:cNvPr>
          <p:cNvSpPr txBox="1">
            <a:spLocks/>
          </p:cNvSpPr>
          <p:nvPr/>
        </p:nvSpPr>
        <p:spPr>
          <a:xfrm>
            <a:off x="10346739" y="812585"/>
            <a:ext cx="1391969" cy="28175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Tx/>
              <a:buFont typeface="Aino" panose="02000603040504020204" pitchFamily="50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 panose="02000603040504020204" pitchFamily="2" charset="77"/>
                <a:ea typeface="+mn-ea"/>
                <a:cs typeface="+mn-cs"/>
              </a:rPr>
              <a:t>Planeeritud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 panose="02000603040504020204" pitchFamily="2" charset="77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B683E8B-672C-6B4B-8246-03C7A8CE54F3}"/>
              </a:ext>
            </a:extLst>
          </p:cNvPr>
          <p:cNvSpPr/>
          <p:nvPr/>
        </p:nvSpPr>
        <p:spPr>
          <a:xfrm>
            <a:off x="9920517" y="769404"/>
            <a:ext cx="298866" cy="298866"/>
          </a:xfrm>
          <a:prstGeom prst="ellipse">
            <a:avLst/>
          </a:prstGeom>
          <a:solidFill>
            <a:srgbClr val="F0F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8C5B377-AC71-3947-9E91-98C1EA4645E0}"/>
              </a:ext>
            </a:extLst>
          </p:cNvPr>
          <p:cNvSpPr/>
          <p:nvPr/>
        </p:nvSpPr>
        <p:spPr>
          <a:xfrm>
            <a:off x="9863300" y="3445542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Teksti-analüüs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41F8541-F5C0-3846-979A-2DFE63877713}"/>
              </a:ext>
            </a:extLst>
          </p:cNvPr>
          <p:cNvSpPr/>
          <p:nvPr/>
        </p:nvSpPr>
        <p:spPr>
          <a:xfrm>
            <a:off x="4568261" y="1876481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Pöördumiste </a:t>
            </a:r>
            <a:r>
              <a:rPr kumimoji="0" lang="et-E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klassifitseerija</a:t>
            </a:r>
            <a:endParaRPr kumimoji="0" lang="en-EE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2528333-D1C4-E849-AEF9-34498E9870A5}"/>
              </a:ext>
            </a:extLst>
          </p:cNvPr>
          <p:cNvSpPr/>
          <p:nvPr/>
        </p:nvSpPr>
        <p:spPr>
          <a:xfrm>
            <a:off x="8098351" y="3445542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Tõlke-tööriistad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92E30E7-245A-8040-8230-C48349D1662A}"/>
              </a:ext>
            </a:extLst>
          </p:cNvPr>
          <p:cNvSpPr/>
          <p:nvPr/>
        </p:nvSpPr>
        <p:spPr>
          <a:xfrm>
            <a:off x="6325139" y="1876481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Kõne-süntees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A1C0C27-E8DD-EC4B-A40B-3B6F744B2686}"/>
              </a:ext>
            </a:extLst>
          </p:cNvPr>
          <p:cNvSpPr/>
          <p:nvPr/>
        </p:nvSpPr>
        <p:spPr>
          <a:xfrm>
            <a:off x="8082017" y="1876481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Kõne-tuvastus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173CEFF-062D-6F44-90FF-833D909E870E}"/>
              </a:ext>
            </a:extLst>
          </p:cNvPr>
          <p:cNvSpPr/>
          <p:nvPr/>
        </p:nvSpPr>
        <p:spPr>
          <a:xfrm>
            <a:off x="9863300" y="1876481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Märk-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sõnastaja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6173C6-F0E2-5A67-37B8-3993FE8DE360}"/>
              </a:ext>
            </a:extLst>
          </p:cNvPr>
          <p:cNvSpPr/>
          <p:nvPr/>
        </p:nvSpPr>
        <p:spPr>
          <a:xfrm>
            <a:off x="4568453" y="3400867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Bürokratt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FD1B3C-F793-E5D3-4DEA-E10EF176E5FD}"/>
              </a:ext>
            </a:extLst>
          </p:cNvPr>
          <p:cNvSpPr/>
          <p:nvPr/>
        </p:nvSpPr>
        <p:spPr>
          <a:xfrm>
            <a:off x="6333402" y="3400867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Anonümi-seerija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74C6912-A6CC-788E-502C-3F6BEBB9E0B5}"/>
              </a:ext>
            </a:extLst>
          </p:cNvPr>
          <p:cNvSpPr/>
          <p:nvPr/>
        </p:nvSpPr>
        <p:spPr>
          <a:xfrm>
            <a:off x="4568261" y="5143408"/>
            <a:ext cx="1368000" cy="136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Õigekirja-korrektor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B3AD1A8-5C8A-5627-E1EF-96FA590396A9}"/>
              </a:ext>
            </a:extLst>
          </p:cNvPr>
          <p:cNvSpPr/>
          <p:nvPr/>
        </p:nvSpPr>
        <p:spPr>
          <a:xfrm>
            <a:off x="6333018" y="5143408"/>
            <a:ext cx="1368000" cy="136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Speller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B10C1BF-F8A3-4C32-B000-9BFBC1FCDDCE}"/>
              </a:ext>
            </a:extLst>
          </p:cNvPr>
          <p:cNvSpPr/>
          <p:nvPr/>
        </p:nvSpPr>
        <p:spPr>
          <a:xfrm>
            <a:off x="8089896" y="5143408"/>
            <a:ext cx="1368000" cy="136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Kokku-võtete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tegija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EAD09ED-CC9A-A431-7508-11D3F54E7A27}"/>
              </a:ext>
            </a:extLst>
          </p:cNvPr>
          <p:cNvSpPr/>
          <p:nvPr/>
        </p:nvSpPr>
        <p:spPr>
          <a:xfrm>
            <a:off x="9869824" y="5143408"/>
            <a:ext cx="1368000" cy="136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534D9"/>
                </a:solidFill>
                <a:effectLst/>
                <a:highlight>
                  <a:srgbClr val="FFFFFF"/>
                </a:highlight>
                <a:uLnTx/>
                <a:uFillTx/>
                <a:latin typeface="Aino"/>
                <a:ea typeface="+mn-ea"/>
                <a:cs typeface="+mn-cs"/>
              </a:rPr>
              <a:t>Koos-olekute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3534D9"/>
                </a:solidFill>
                <a:effectLst/>
                <a:highlight>
                  <a:srgbClr val="FFFFFF"/>
                </a:highlight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534D9"/>
                </a:solidFill>
                <a:effectLst/>
                <a:highlight>
                  <a:srgbClr val="FFFFFF"/>
                </a:highlight>
                <a:uLnTx/>
                <a:uFillTx/>
                <a:latin typeface="Aino"/>
                <a:ea typeface="+mn-ea"/>
                <a:cs typeface="+mn-cs"/>
              </a:rPr>
              <a:t>proto-kollija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3534D9"/>
              </a:solidFill>
              <a:effectLst/>
              <a:highlight>
                <a:srgbClr val="FFFFFF"/>
              </a:highlight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" name="Oval 31">
            <a:extLst>
              <a:ext uri="{FF2B5EF4-FFF2-40B4-BE49-F238E27FC236}">
                <a16:creationId xmlns:a16="http://schemas.microsoft.com/office/drawing/2014/main" id="{47D13C60-A7B2-94DB-5BD1-031D8700D43D}"/>
              </a:ext>
            </a:extLst>
          </p:cNvPr>
          <p:cNvSpPr/>
          <p:nvPr/>
        </p:nvSpPr>
        <p:spPr>
          <a:xfrm>
            <a:off x="2803504" y="3400867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Andme-jälgija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4" name="Oval 31">
            <a:extLst>
              <a:ext uri="{FF2B5EF4-FFF2-40B4-BE49-F238E27FC236}">
                <a16:creationId xmlns:a16="http://schemas.microsoft.com/office/drawing/2014/main" id="{DB1EAF27-0AB1-9C05-4919-A83D03D7DCE8}"/>
              </a:ext>
            </a:extLst>
          </p:cNvPr>
          <p:cNvSpPr/>
          <p:nvPr/>
        </p:nvSpPr>
        <p:spPr>
          <a:xfrm>
            <a:off x="2819838" y="1865219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Nõusoleku-teenus</a:t>
            </a:r>
            <a:endParaRPr kumimoji="0" lang="en-EE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6" name="Oval 31">
            <a:extLst>
              <a:ext uri="{FF2B5EF4-FFF2-40B4-BE49-F238E27FC236}">
                <a16:creationId xmlns:a16="http://schemas.microsoft.com/office/drawing/2014/main" id="{8B0EFE1F-326E-1DE6-C735-9B2470871A7E}"/>
              </a:ext>
            </a:extLst>
          </p:cNvPr>
          <p:cNvSpPr/>
          <p:nvPr/>
        </p:nvSpPr>
        <p:spPr>
          <a:xfrm>
            <a:off x="1038555" y="1876482"/>
            <a:ext cx="1368000" cy="136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RIHAKE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7" name="Oval 11">
            <a:extLst>
              <a:ext uri="{FF2B5EF4-FFF2-40B4-BE49-F238E27FC236}">
                <a16:creationId xmlns:a16="http://schemas.microsoft.com/office/drawing/2014/main" id="{24EB1232-361D-0D56-7E70-E0947FC9B54E}"/>
              </a:ext>
            </a:extLst>
          </p:cNvPr>
          <p:cNvSpPr/>
          <p:nvPr/>
        </p:nvSpPr>
        <p:spPr>
          <a:xfrm>
            <a:off x="1038555" y="5143408"/>
            <a:ext cx="1368000" cy="136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Andmete teabe-värav</a:t>
            </a:r>
            <a:endParaRPr kumimoji="0" lang="en-E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8" name="Ristkülik: ümarnurkne 17">
            <a:extLst>
              <a:ext uri="{FF2B5EF4-FFF2-40B4-BE49-F238E27FC236}">
                <a16:creationId xmlns:a16="http://schemas.microsoft.com/office/drawing/2014/main" id="{98FDC36E-9841-59AD-C2FD-949ABFAA3888}"/>
              </a:ext>
            </a:extLst>
          </p:cNvPr>
          <p:cNvSpPr/>
          <p:nvPr/>
        </p:nvSpPr>
        <p:spPr>
          <a:xfrm>
            <a:off x="890451" y="1646946"/>
            <a:ext cx="1664208" cy="4965192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9" name="Ristkülik: ümarnurkne 18">
            <a:extLst>
              <a:ext uri="{FF2B5EF4-FFF2-40B4-BE49-F238E27FC236}">
                <a16:creationId xmlns:a16="http://schemas.microsoft.com/office/drawing/2014/main" id="{72CA646B-3F27-A216-32AB-EADB62595522}"/>
              </a:ext>
            </a:extLst>
          </p:cNvPr>
          <p:cNvSpPr/>
          <p:nvPr/>
        </p:nvSpPr>
        <p:spPr>
          <a:xfrm>
            <a:off x="2655208" y="1646946"/>
            <a:ext cx="1664208" cy="4965192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0" name="Ristkülik: ümarnurkne 19">
            <a:extLst>
              <a:ext uri="{FF2B5EF4-FFF2-40B4-BE49-F238E27FC236}">
                <a16:creationId xmlns:a16="http://schemas.microsoft.com/office/drawing/2014/main" id="{981989D3-D804-2AD2-615E-E098FF67FF74}"/>
              </a:ext>
            </a:extLst>
          </p:cNvPr>
          <p:cNvSpPr/>
          <p:nvPr/>
        </p:nvSpPr>
        <p:spPr>
          <a:xfrm>
            <a:off x="4412085" y="1646946"/>
            <a:ext cx="7017913" cy="4965192"/>
          </a:xfrm>
          <a:prstGeom prst="roundRect">
            <a:avLst>
              <a:gd name="adj" fmla="val 5746"/>
            </a:avLst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7766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DAD90EE-0442-41DE-9F49-9E86C3FB9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t-EE" sz="3600" kern="1200" dirty="0">
                <a:latin typeface="+mj-lt"/>
                <a:ea typeface="+mj-ea"/>
                <a:cs typeface="+mj-cs"/>
              </a:rPr>
              <a:t>Praktiline tugi</a:t>
            </a:r>
            <a:endParaRPr lang="en-GB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23888" y="2348664"/>
            <a:ext cx="5111750" cy="3960813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defRPr>
            </a:lvl1pPr>
          </a:lstStyle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endParaRPr lang="et-EE" sz="1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„Andmete kompetentsikeskus“</a:t>
            </a:r>
            <a:endParaRPr lang="et-EE" sz="20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700" dirty="0">
                <a:solidFill>
                  <a:schemeClr val="bg1"/>
                </a:solidFill>
              </a:rPr>
              <a:t>Kratitoe portfell: andmeanalüüsi, -teaduse ja usaldusväärse andmetöötluse tugi (RIA, AKI, JUM, MKM; </a:t>
            </a:r>
            <a:r>
              <a:rPr lang="et-EE" sz="1700" dirty="0">
                <a:solidFill>
                  <a:schemeClr val="bg1"/>
                </a:solidFill>
                <a:hlinkClick r:id="rId3"/>
              </a:rPr>
              <a:t>https://www.kratid.ee/kratitoe-portfell</a:t>
            </a:r>
            <a:r>
              <a:rPr lang="et-EE" sz="1700" dirty="0">
                <a:solidFill>
                  <a:schemeClr val="bg1"/>
                </a:solidFill>
              </a:rPr>
              <a:t>)</a:t>
            </a:r>
          </a:p>
          <a:p>
            <a:pPr marL="817563" lvl="1" indent="-270000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1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Andmekirjelduse ja –kvaliteedi praktiline tugi (STAT, </a:t>
            </a:r>
            <a:r>
              <a:rPr lang="et-EE" sz="17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4"/>
              </a:rPr>
              <a:t>andmehaldus@stat.ee</a:t>
            </a:r>
            <a:r>
              <a:rPr lang="et-EE" sz="1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90363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defRPr/>
            </a:pPr>
            <a:endParaRPr lang="et-EE" sz="2000" dirty="0">
              <a:solidFill>
                <a:schemeClr val="bg1"/>
              </a:solidFill>
            </a:endParaRP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8C7FCA9C-1635-97BA-4BB0-D481EE24C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787" y="0"/>
            <a:ext cx="6085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5679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DAD90EE-0442-41DE-9F49-9E86C3FB9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1"/>
            <a:ext cx="6691312" cy="1617674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t-EE" sz="3600" kern="1200" dirty="0">
                <a:latin typeface="+mj-lt"/>
                <a:ea typeface="+mj-ea"/>
                <a:cs typeface="+mj-cs"/>
              </a:rPr>
              <a:t>Soovitused</a:t>
            </a:r>
            <a:endParaRPr lang="en-GB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23887" y="2276475"/>
            <a:ext cx="10811368" cy="4033003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defRPr>
            </a:lvl1pPr>
          </a:lstStyle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Kogemuste puudus pole takistuseks - juhised, koolitused ja tugi on juba olemas!</a:t>
            </a:r>
          </a:p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Alustage väikselt – julgege katsetada (ja kasvõi esimesel korral põruda)</a:t>
            </a:r>
          </a:p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Eduka andmepõhise organisatsiooni aluseks on juhtide visioon ja tahe</a:t>
            </a:r>
          </a:p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r>
              <a:rPr lang="et-EE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Koostöös ja taaskasutades on lihtsam!</a:t>
            </a:r>
          </a:p>
          <a:p>
            <a:pPr marL="360363" indent="-270000" defTabSz="914377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buFont typeface="Aino" panose="02000603040504020204" pitchFamily="50" charset="0"/>
              <a:buChar char="+"/>
              <a:defRPr/>
            </a:pPr>
            <a:endParaRPr lang="et-EE"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90363" defTabSz="914377">
              <a:spcBef>
                <a:spcPts val="400"/>
              </a:spcBef>
              <a:spcAft>
                <a:spcPts val="600"/>
              </a:spcAft>
              <a:buClr>
                <a:schemeClr val="bg1"/>
              </a:buClr>
              <a:buSzPct val="110000"/>
              <a:defRPr/>
            </a:pPr>
            <a:endParaRPr lang="et-E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6815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3887" y="658801"/>
            <a:ext cx="4798828" cy="4494446"/>
          </a:xfrm>
        </p:spPr>
        <p:txBody>
          <a:bodyPr anchor="t"/>
          <a:lstStyle/>
          <a:p>
            <a:r>
              <a:rPr lang="et-EE" dirty="0"/>
              <a:t>Tänud tähelepanu eest!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A7D2E-DBEF-5945-9BF1-1C4CE989E1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3994150"/>
            <a:ext cx="10866363" cy="2243138"/>
          </a:xfrm>
        </p:spPr>
        <p:txBody>
          <a:bodyPr/>
          <a:lstStyle/>
          <a:p>
            <a:pPr marL="0" indent="0">
              <a:buNone/>
            </a:pPr>
            <a:r>
              <a:rPr lang="et-EE" dirty="0">
                <a:latin typeface="Aino" panose="02000603040504020204" pitchFamily="50" charset="-70"/>
                <a:hlinkClick r:id="rId2"/>
              </a:rPr>
              <a:t>www.kratid.ee</a:t>
            </a:r>
            <a:r>
              <a:rPr lang="et-EE" dirty="0">
                <a:latin typeface="Aino" panose="02000603040504020204" pitchFamily="50" charset="-70"/>
              </a:rPr>
              <a:t> </a:t>
            </a:r>
          </a:p>
          <a:p>
            <a:pPr marL="0" indent="0">
              <a:buNone/>
            </a:pPr>
            <a:r>
              <a:rPr lang="et-EE" dirty="0">
                <a:latin typeface="Aino" panose="02000603040504020204" pitchFamily="50" charset="-70"/>
              </a:rPr>
              <a:t>kuldar.aas@mkm.ee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6D24C5-201E-9C4E-B133-8C0B8A547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411" y="1107558"/>
            <a:ext cx="5130143" cy="464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20421"/>
      </p:ext>
    </p:extLst>
  </p:cSld>
  <p:clrMapOvr>
    <a:masterClrMapping/>
  </p:clrMapOvr>
  <p:transition spd="slow" advTm="10734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"/>
</p:tagLst>
</file>

<file path=ppt/theme/theme1.xml><?xml version="1.0" encoding="utf-8"?>
<a:theme xmlns:a="http://schemas.openxmlformats.org/drawingml/2006/main" name="Manual_Master">
  <a:themeElements>
    <a:clrScheme name="bürokratt 2">
      <a:dk1>
        <a:srgbClr val="003CFF"/>
      </a:dk1>
      <a:lt1>
        <a:srgbClr val="FFFFFF"/>
      </a:lt1>
      <a:dk2>
        <a:srgbClr val="3C0078"/>
      </a:dk2>
      <a:lt2>
        <a:srgbClr val="FCEDC5"/>
      </a:lt2>
      <a:accent1>
        <a:srgbClr val="3434E1"/>
      </a:accent1>
      <a:accent2>
        <a:srgbClr val="FF4800"/>
      </a:accent2>
      <a:accent3>
        <a:srgbClr val="65A580"/>
      </a:accent3>
      <a:accent4>
        <a:srgbClr val="1D4432"/>
      </a:accent4>
      <a:accent5>
        <a:srgbClr val="C1BC76"/>
      </a:accent5>
      <a:accent6>
        <a:srgbClr val="FF4800"/>
      </a:accent6>
      <a:hlink>
        <a:srgbClr val="C0C0C0"/>
      </a:hlink>
      <a:folHlink>
        <a:srgbClr val="919191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_full_210604.pptx" id="{1706A2D8-61DC-4307-AD92-564EA11C2C67}" vid="{86332A70-2B0F-4D0D-9D0F-47D15719410E}"/>
    </a:ext>
  </a:extLst>
</a:theme>
</file>

<file path=ppt/theme/theme2.xml><?xml version="1.0" encoding="utf-8"?>
<a:theme xmlns:a="http://schemas.openxmlformats.org/drawingml/2006/main" name="1_Manual_Master">
  <a:themeElements>
    <a:clrScheme name="bürokratt 2">
      <a:dk1>
        <a:srgbClr val="003CFF"/>
      </a:dk1>
      <a:lt1>
        <a:srgbClr val="FFFFFF"/>
      </a:lt1>
      <a:dk2>
        <a:srgbClr val="3C0078"/>
      </a:dk2>
      <a:lt2>
        <a:srgbClr val="FCEDC5"/>
      </a:lt2>
      <a:accent1>
        <a:srgbClr val="3434E1"/>
      </a:accent1>
      <a:accent2>
        <a:srgbClr val="FF4800"/>
      </a:accent2>
      <a:accent3>
        <a:srgbClr val="65A580"/>
      </a:accent3>
      <a:accent4>
        <a:srgbClr val="1D4432"/>
      </a:accent4>
      <a:accent5>
        <a:srgbClr val="C1BC76"/>
      </a:accent5>
      <a:accent6>
        <a:srgbClr val="FF4800"/>
      </a:accent6>
      <a:hlink>
        <a:srgbClr val="C0C0C0"/>
      </a:hlink>
      <a:folHlink>
        <a:srgbClr val="919191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_full_210604.pptx" id="{1706A2D8-61DC-4307-AD92-564EA11C2C67}" vid="{86332A70-2B0F-4D0D-9D0F-47D15719410E}"/>
    </a:ext>
  </a:extLst>
</a:theme>
</file>

<file path=ppt/theme/theme3.xml><?xml version="1.0" encoding="utf-8"?>
<a:theme xmlns:a="http://schemas.openxmlformats.org/drawingml/2006/main" name="2_Manual_Master">
  <a:themeElements>
    <a:clrScheme name="BrandEstonia">
      <a:dk1>
        <a:srgbClr val="575A5D"/>
      </a:dk1>
      <a:lt1>
        <a:srgbClr val="FFFFFF"/>
      </a:lt1>
      <a:dk2>
        <a:srgbClr val="0000F0"/>
      </a:dk2>
      <a:lt2>
        <a:srgbClr val="BAE6E8"/>
      </a:lt2>
      <a:accent1>
        <a:srgbClr val="000096"/>
      </a:accent1>
      <a:accent2>
        <a:srgbClr val="2E6347"/>
      </a:accent2>
      <a:accent3>
        <a:srgbClr val="FF2DB4"/>
      </a:accent3>
      <a:accent4>
        <a:srgbClr val="964542"/>
      </a:accent4>
      <a:accent5>
        <a:srgbClr val="C1BC76"/>
      </a:accent5>
      <a:accent6>
        <a:srgbClr val="FF4800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12614</TotalTime>
  <Words>535</Words>
  <Application>Microsoft Office PowerPoint</Application>
  <PresentationFormat>Laiekraan</PresentationFormat>
  <Paragraphs>105</Paragraphs>
  <Slides>10</Slides>
  <Notes>8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3</vt:i4>
      </vt:variant>
      <vt:variant>
        <vt:lpstr>Slaidipealkirjad</vt:lpstr>
      </vt:variant>
      <vt:variant>
        <vt:i4>10</vt:i4>
      </vt:variant>
    </vt:vector>
  </HeadingPairs>
  <TitlesOfParts>
    <vt:vector size="18" baseType="lpstr">
      <vt:lpstr>Calibri</vt:lpstr>
      <vt:lpstr>Arial Narrow</vt:lpstr>
      <vt:lpstr>Roboto Condensed</vt:lpstr>
      <vt:lpstr>Aino</vt:lpstr>
      <vt:lpstr>Aino Headline</vt:lpstr>
      <vt:lpstr>Manual_Master</vt:lpstr>
      <vt:lpstr>1_Manual_Master</vt:lpstr>
      <vt:lpstr>2_Manual_Master</vt:lpstr>
      <vt:lpstr>Teekond andmepõhise organisatsioonini</vt:lpstr>
      <vt:lpstr>Digiühiskonna arengukava 2030</vt:lpstr>
      <vt:lpstr>Teeme kõik riigi otsused kvaliteetsete andmete abil   Andmete hea kvaliteet, leitavus ja kasutatavus toetab analüütilist otsustamist ning tõhustab protsesse</vt:lpstr>
      <vt:lpstr>PowerPointi esitlus</vt:lpstr>
      <vt:lpstr>Teadlikkus, oskused ja kompetentsid</vt:lpstr>
      <vt:lpstr>Parimate praktikate jagamine</vt:lpstr>
      <vt:lpstr>Kesksed komponendid ja tööriistad</vt:lpstr>
      <vt:lpstr>Praktiline tugi</vt:lpstr>
      <vt:lpstr>Soovitused</vt:lpstr>
      <vt:lpstr>Tänud tähelepanu eest!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Kuldar Aas</cp:lastModifiedBy>
  <cp:revision>217</cp:revision>
  <dcterms:created xsi:type="dcterms:W3CDTF">2021-08-17T12:44:32Z</dcterms:created>
  <dcterms:modified xsi:type="dcterms:W3CDTF">2023-09-15T08:32:03Z</dcterms:modified>
</cp:coreProperties>
</file>