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256" r:id="rId5"/>
    <p:sldId id="259" r:id="rId6"/>
    <p:sldId id="294" r:id="rId7"/>
    <p:sldId id="295" r:id="rId8"/>
    <p:sldId id="296" r:id="rId9"/>
    <p:sldId id="297" r:id="rId10"/>
    <p:sldId id="293" r:id="rId11"/>
    <p:sldId id="275" r:id="rId12"/>
    <p:sldId id="258" r:id="rId13"/>
    <p:sldId id="267" r:id="rId14"/>
    <p:sldId id="266" r:id="rId15"/>
    <p:sldId id="278" r:id="rId16"/>
    <p:sldId id="276" r:id="rId17"/>
    <p:sldId id="281" r:id="rId18"/>
    <p:sldId id="280" r:id="rId19"/>
    <p:sldId id="282" r:id="rId20"/>
    <p:sldId id="277" r:id="rId21"/>
    <p:sldId id="279" r:id="rId22"/>
    <p:sldId id="283" r:id="rId23"/>
    <p:sldId id="284" r:id="rId24"/>
    <p:sldId id="264" r:id="rId25"/>
    <p:sldId id="287" r:id="rId26"/>
    <p:sldId id="288" r:id="rId27"/>
    <p:sldId id="289" r:id="rId28"/>
    <p:sldId id="291" r:id="rId29"/>
    <p:sldId id="290" r:id="rId30"/>
    <p:sldId id="292" r:id="rId31"/>
    <p:sldId id="27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0AFEEC-63F3-B044-AE45-676AA719774C}" v="12" dt="2023-09-12T16:52:23.6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79524"/>
  </p:normalViewPr>
  <p:slideViewPr>
    <p:cSldViewPr snapToGrid="0" snapToObjects="1" showGuides="1">
      <p:cViewPr varScale="1">
        <p:scale>
          <a:sx n="96" d="100"/>
          <a:sy n="96" d="100"/>
        </p:scale>
        <p:origin x="1304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91" d="100"/>
          <a:sy n="91" d="100"/>
        </p:scale>
        <p:origin x="380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s Kütt" userId="bd5f4994-4e6a-442e-8b7a-9c1298782f33" providerId="ADAL" clId="{670AFEEC-63F3-B044-AE45-676AA719774C}"/>
    <pc:docChg chg="undo custSel addSld delSld modSld sldOrd">
      <pc:chgData name="Andres Kütt" userId="bd5f4994-4e6a-442e-8b7a-9c1298782f33" providerId="ADAL" clId="{670AFEEC-63F3-B044-AE45-676AA719774C}" dt="2023-09-12T16:52:23.615" v="2960"/>
      <pc:docMkLst>
        <pc:docMk/>
      </pc:docMkLst>
      <pc:sldChg chg="modSp mod">
        <pc:chgData name="Andres Kütt" userId="bd5f4994-4e6a-442e-8b7a-9c1298782f33" providerId="ADAL" clId="{670AFEEC-63F3-B044-AE45-676AA719774C}" dt="2023-09-09T17:14:46.172" v="2946" actId="20577"/>
        <pc:sldMkLst>
          <pc:docMk/>
          <pc:sldMk cId="3435050078" sldId="256"/>
        </pc:sldMkLst>
        <pc:spChg chg="mod">
          <ac:chgData name="Andres Kütt" userId="bd5f4994-4e6a-442e-8b7a-9c1298782f33" providerId="ADAL" clId="{670AFEEC-63F3-B044-AE45-676AA719774C}" dt="2023-09-09T17:14:46.172" v="2946" actId="20577"/>
          <ac:spMkLst>
            <pc:docMk/>
            <pc:sldMk cId="3435050078" sldId="256"/>
            <ac:spMk id="2" creationId="{EB7C120C-CA7A-3848-A2A4-A9F30A48AC48}"/>
          </ac:spMkLst>
        </pc:spChg>
        <pc:spChg chg="mod">
          <ac:chgData name="Andres Kütt" userId="bd5f4994-4e6a-442e-8b7a-9c1298782f33" providerId="ADAL" clId="{670AFEEC-63F3-B044-AE45-676AA719774C}" dt="2023-09-03T12:03:24.227" v="11" actId="20577"/>
          <ac:spMkLst>
            <pc:docMk/>
            <pc:sldMk cId="3435050078" sldId="256"/>
            <ac:spMk id="3" creationId="{4096ED47-E11E-E84A-A94A-FE39F1D7F026}"/>
          </ac:spMkLst>
        </pc:spChg>
      </pc:sldChg>
      <pc:sldChg chg="del">
        <pc:chgData name="Andres Kütt" userId="bd5f4994-4e6a-442e-8b7a-9c1298782f33" providerId="ADAL" clId="{670AFEEC-63F3-B044-AE45-676AA719774C}" dt="2023-09-09T17:01:10.683" v="2893" actId="2696"/>
        <pc:sldMkLst>
          <pc:docMk/>
          <pc:sldMk cId="3903927292" sldId="257"/>
        </pc:sldMkLst>
      </pc:sldChg>
      <pc:sldChg chg="ord">
        <pc:chgData name="Andres Kütt" userId="bd5f4994-4e6a-442e-8b7a-9c1298782f33" providerId="ADAL" clId="{670AFEEC-63F3-B044-AE45-676AA719774C}" dt="2023-09-12T16:51:50.679" v="2956" actId="20578"/>
        <pc:sldMkLst>
          <pc:docMk/>
          <pc:sldMk cId="721427279" sldId="259"/>
        </pc:sldMkLst>
      </pc:sldChg>
      <pc:sldChg chg="del">
        <pc:chgData name="Andres Kütt" userId="bd5f4994-4e6a-442e-8b7a-9c1298782f33" providerId="ADAL" clId="{670AFEEC-63F3-B044-AE45-676AA719774C}" dt="2023-09-09T17:01:10.658" v="2891" actId="2696"/>
        <pc:sldMkLst>
          <pc:docMk/>
          <pc:sldMk cId="3589459800" sldId="260"/>
        </pc:sldMkLst>
      </pc:sldChg>
      <pc:sldChg chg="del">
        <pc:chgData name="Andres Kütt" userId="bd5f4994-4e6a-442e-8b7a-9c1298782f33" providerId="ADAL" clId="{670AFEEC-63F3-B044-AE45-676AA719774C}" dt="2023-09-09T17:01:10.672" v="2892" actId="2696"/>
        <pc:sldMkLst>
          <pc:docMk/>
          <pc:sldMk cId="2456506911" sldId="261"/>
        </pc:sldMkLst>
      </pc:sldChg>
      <pc:sldChg chg="del">
        <pc:chgData name="Andres Kütt" userId="bd5f4994-4e6a-442e-8b7a-9c1298782f33" providerId="ADAL" clId="{670AFEEC-63F3-B044-AE45-676AA719774C}" dt="2023-09-09T17:01:10.644" v="2882" actId="2696"/>
        <pc:sldMkLst>
          <pc:docMk/>
          <pc:sldMk cId="544318883" sldId="262"/>
        </pc:sldMkLst>
      </pc:sldChg>
      <pc:sldChg chg="del">
        <pc:chgData name="Andres Kütt" userId="bd5f4994-4e6a-442e-8b7a-9c1298782f33" providerId="ADAL" clId="{670AFEEC-63F3-B044-AE45-676AA719774C}" dt="2023-09-09T17:01:10.657" v="2890" actId="2696"/>
        <pc:sldMkLst>
          <pc:docMk/>
          <pc:sldMk cId="2642889213" sldId="263"/>
        </pc:sldMkLst>
      </pc:sldChg>
      <pc:sldChg chg="addSp delSp modSp mod ord">
        <pc:chgData name="Andres Kütt" userId="bd5f4994-4e6a-442e-8b7a-9c1298782f33" providerId="ADAL" clId="{670AFEEC-63F3-B044-AE45-676AA719774C}" dt="2023-09-09T16:48:11.727" v="1061" actId="1076"/>
        <pc:sldMkLst>
          <pc:docMk/>
          <pc:sldMk cId="1151945911" sldId="264"/>
        </pc:sldMkLst>
        <pc:spChg chg="mod">
          <ac:chgData name="Andres Kütt" userId="bd5f4994-4e6a-442e-8b7a-9c1298782f33" providerId="ADAL" clId="{670AFEEC-63F3-B044-AE45-676AA719774C}" dt="2023-09-09T16:45:22.932" v="812" actId="20577"/>
          <ac:spMkLst>
            <pc:docMk/>
            <pc:sldMk cId="1151945911" sldId="264"/>
            <ac:spMk id="2" creationId="{32DA8721-5B2A-E547-A3D7-C49BAC21A58B}"/>
          </ac:spMkLst>
        </pc:spChg>
        <pc:spChg chg="mod">
          <ac:chgData name="Andres Kütt" userId="bd5f4994-4e6a-442e-8b7a-9c1298782f33" providerId="ADAL" clId="{670AFEEC-63F3-B044-AE45-676AA719774C}" dt="2023-09-09T16:46:20.281" v="1040" actId="20577"/>
          <ac:spMkLst>
            <pc:docMk/>
            <pc:sldMk cId="1151945911" sldId="264"/>
            <ac:spMk id="3" creationId="{3E091388-C28F-CC40-B407-AECEF6E33D07}"/>
          </ac:spMkLst>
        </pc:spChg>
        <pc:spChg chg="add del mod">
          <ac:chgData name="Andres Kütt" userId="bd5f4994-4e6a-442e-8b7a-9c1298782f33" providerId="ADAL" clId="{670AFEEC-63F3-B044-AE45-676AA719774C}" dt="2023-09-09T16:44:58.944" v="744" actId="478"/>
          <ac:spMkLst>
            <pc:docMk/>
            <pc:sldMk cId="1151945911" sldId="264"/>
            <ac:spMk id="5" creationId="{55D6C50B-572E-F979-EE85-308E0B3516F6}"/>
          </ac:spMkLst>
        </pc:spChg>
        <pc:picChg chg="add mod">
          <ac:chgData name="Andres Kütt" userId="bd5f4994-4e6a-442e-8b7a-9c1298782f33" providerId="ADAL" clId="{670AFEEC-63F3-B044-AE45-676AA719774C}" dt="2023-09-09T16:48:11.727" v="1061" actId="1076"/>
          <ac:picMkLst>
            <pc:docMk/>
            <pc:sldMk cId="1151945911" sldId="264"/>
            <ac:picMk id="6" creationId="{4262C3DF-51EC-814B-7B29-4F7838AA779F}"/>
          </ac:picMkLst>
        </pc:picChg>
        <pc:picChg chg="del">
          <ac:chgData name="Andres Kütt" userId="bd5f4994-4e6a-442e-8b7a-9c1298782f33" providerId="ADAL" clId="{670AFEEC-63F3-B044-AE45-676AA719774C}" dt="2023-09-09T16:44:57.246" v="743" actId="478"/>
          <ac:picMkLst>
            <pc:docMk/>
            <pc:sldMk cId="1151945911" sldId="264"/>
            <ac:picMk id="27" creationId="{691F7E45-3CE1-6C4C-B14A-978A816F77DF}"/>
          </ac:picMkLst>
        </pc:picChg>
      </pc:sldChg>
      <pc:sldChg chg="addSp delSp modSp mod">
        <pc:chgData name="Andres Kütt" userId="bd5f4994-4e6a-442e-8b7a-9c1298782f33" providerId="ADAL" clId="{670AFEEC-63F3-B044-AE45-676AA719774C}" dt="2023-09-09T07:48:33.592" v="578" actId="20577"/>
        <pc:sldMkLst>
          <pc:docMk/>
          <pc:sldMk cId="256038079" sldId="266"/>
        </pc:sldMkLst>
        <pc:spChg chg="mod">
          <ac:chgData name="Andres Kütt" userId="bd5f4994-4e6a-442e-8b7a-9c1298782f33" providerId="ADAL" clId="{670AFEEC-63F3-B044-AE45-676AA719774C}" dt="2023-09-09T07:46:01.912" v="401" actId="20577"/>
          <ac:spMkLst>
            <pc:docMk/>
            <pc:sldMk cId="256038079" sldId="266"/>
            <ac:spMk id="2" creationId="{23449B9D-6C37-C344-8C26-8947C4AAC2DE}"/>
          </ac:spMkLst>
        </pc:spChg>
        <pc:spChg chg="mod">
          <ac:chgData name="Andres Kütt" userId="bd5f4994-4e6a-442e-8b7a-9c1298782f33" providerId="ADAL" clId="{670AFEEC-63F3-B044-AE45-676AA719774C}" dt="2023-09-09T07:48:33.592" v="578" actId="20577"/>
          <ac:spMkLst>
            <pc:docMk/>
            <pc:sldMk cId="256038079" sldId="266"/>
            <ac:spMk id="3" creationId="{FEE2F254-539E-2D42-9E98-404B61A477D8}"/>
          </ac:spMkLst>
        </pc:spChg>
        <pc:spChg chg="add del mod">
          <ac:chgData name="Andres Kütt" userId="bd5f4994-4e6a-442e-8b7a-9c1298782f33" providerId="ADAL" clId="{670AFEEC-63F3-B044-AE45-676AA719774C}" dt="2023-09-07T06:17:53.688" v="321"/>
          <ac:spMkLst>
            <pc:docMk/>
            <pc:sldMk cId="256038079" sldId="266"/>
            <ac:spMk id="6" creationId="{D37595F9-1ADC-8F4B-0F5F-E0C5C0301812}"/>
          </ac:spMkLst>
        </pc:spChg>
        <pc:spChg chg="del">
          <ac:chgData name="Andres Kütt" userId="bd5f4994-4e6a-442e-8b7a-9c1298782f33" providerId="ADAL" clId="{670AFEEC-63F3-B044-AE45-676AA719774C}" dt="2023-09-04T07:32:22.461" v="12"/>
          <ac:spMkLst>
            <pc:docMk/>
            <pc:sldMk cId="256038079" sldId="266"/>
            <ac:spMk id="6" creationId="{D71FA210-CA2E-F047-E7E3-7BE954952BD7}"/>
          </ac:spMkLst>
        </pc:spChg>
        <pc:spChg chg="add del mod">
          <ac:chgData name="Andres Kütt" userId="bd5f4994-4e6a-442e-8b7a-9c1298782f33" providerId="ADAL" clId="{670AFEEC-63F3-B044-AE45-676AA719774C}" dt="2023-09-09T07:44:17.706" v="324"/>
          <ac:spMkLst>
            <pc:docMk/>
            <pc:sldMk cId="256038079" sldId="266"/>
            <ac:spMk id="8" creationId="{2D3BFA36-25F9-F9E0-49AD-7F8D7F93A9E1}"/>
          </ac:spMkLst>
        </pc:spChg>
        <pc:spChg chg="add del mod">
          <ac:chgData name="Andres Kütt" userId="bd5f4994-4e6a-442e-8b7a-9c1298782f33" providerId="ADAL" clId="{670AFEEC-63F3-B044-AE45-676AA719774C}" dt="2023-09-09T07:46:46.673" v="412"/>
          <ac:spMkLst>
            <pc:docMk/>
            <pc:sldMk cId="256038079" sldId="266"/>
            <ac:spMk id="12" creationId="{73D78E9C-8725-4728-DDAB-33F7D654F61F}"/>
          </ac:spMkLst>
        </pc:spChg>
        <pc:picChg chg="add del mod">
          <ac:chgData name="Andres Kütt" userId="bd5f4994-4e6a-442e-8b7a-9c1298782f33" providerId="ADAL" clId="{670AFEEC-63F3-B044-AE45-676AA719774C}" dt="2023-09-07T06:16:09.060" v="320" actId="478"/>
          <ac:picMkLst>
            <pc:docMk/>
            <pc:sldMk cId="256038079" sldId="266"/>
            <ac:picMk id="5" creationId="{452EE243-4342-B6B1-5D4A-A117EB34A4E3}"/>
          </ac:picMkLst>
        </pc:picChg>
        <pc:picChg chg="add del mod">
          <ac:chgData name="Andres Kütt" userId="bd5f4994-4e6a-442e-8b7a-9c1298782f33" providerId="ADAL" clId="{670AFEEC-63F3-B044-AE45-676AA719774C}" dt="2023-09-09T07:44:14.216" v="323" actId="478"/>
          <ac:picMkLst>
            <pc:docMk/>
            <pc:sldMk cId="256038079" sldId="266"/>
            <ac:picMk id="5" creationId="{ABC367B0-9FC7-2970-4582-70C49CD69C37}"/>
          </ac:picMkLst>
        </pc:picChg>
        <pc:picChg chg="add del mod">
          <ac:chgData name="Andres Kütt" userId="bd5f4994-4e6a-442e-8b7a-9c1298782f33" providerId="ADAL" clId="{670AFEEC-63F3-B044-AE45-676AA719774C}" dt="2023-09-09T07:46:42.531" v="411" actId="478"/>
          <ac:picMkLst>
            <pc:docMk/>
            <pc:sldMk cId="256038079" sldId="266"/>
            <ac:picMk id="10" creationId="{6CD69952-D2CB-A096-3E87-B8A6D522EC9D}"/>
          </ac:picMkLst>
        </pc:picChg>
        <pc:picChg chg="add mod">
          <ac:chgData name="Andres Kütt" userId="bd5f4994-4e6a-442e-8b7a-9c1298782f33" providerId="ADAL" clId="{670AFEEC-63F3-B044-AE45-676AA719774C}" dt="2023-09-09T07:46:53.555" v="414" actId="14100"/>
          <ac:picMkLst>
            <pc:docMk/>
            <pc:sldMk cId="256038079" sldId="266"/>
            <ac:picMk id="14" creationId="{F1EF07ED-E3C8-FAA3-1FD9-DE9683AC1BAA}"/>
          </ac:picMkLst>
        </pc:picChg>
      </pc:sldChg>
      <pc:sldChg chg="del">
        <pc:chgData name="Andres Kütt" userId="bd5f4994-4e6a-442e-8b7a-9c1298782f33" providerId="ADAL" clId="{670AFEEC-63F3-B044-AE45-676AA719774C}" dt="2023-09-09T17:01:10.649" v="2884" actId="2696"/>
        <pc:sldMkLst>
          <pc:docMk/>
          <pc:sldMk cId="167112389" sldId="268"/>
        </pc:sldMkLst>
      </pc:sldChg>
      <pc:sldChg chg="del">
        <pc:chgData name="Andres Kütt" userId="bd5f4994-4e6a-442e-8b7a-9c1298782f33" providerId="ADAL" clId="{670AFEEC-63F3-B044-AE45-676AA719774C}" dt="2023-09-09T17:01:10.654" v="2888" actId="2696"/>
        <pc:sldMkLst>
          <pc:docMk/>
          <pc:sldMk cId="1904951058" sldId="269"/>
        </pc:sldMkLst>
      </pc:sldChg>
      <pc:sldChg chg="modSp mod">
        <pc:chgData name="Andres Kütt" userId="bd5f4994-4e6a-442e-8b7a-9c1298782f33" providerId="ADAL" clId="{670AFEEC-63F3-B044-AE45-676AA719774C}" dt="2023-09-09T17:01:29.333" v="2927" actId="20577"/>
        <pc:sldMkLst>
          <pc:docMk/>
          <pc:sldMk cId="968562218" sldId="270"/>
        </pc:sldMkLst>
        <pc:spChg chg="mod">
          <ac:chgData name="Andres Kütt" userId="bd5f4994-4e6a-442e-8b7a-9c1298782f33" providerId="ADAL" clId="{670AFEEC-63F3-B044-AE45-676AA719774C}" dt="2023-09-09T17:01:29.333" v="2927" actId="20577"/>
          <ac:spMkLst>
            <pc:docMk/>
            <pc:sldMk cId="968562218" sldId="270"/>
            <ac:spMk id="2" creationId="{53CC470F-3FD0-D04B-97B5-FD450642BDEA}"/>
          </ac:spMkLst>
        </pc:spChg>
        <pc:spChg chg="mod">
          <ac:chgData name="Andres Kütt" userId="bd5f4994-4e6a-442e-8b7a-9c1298782f33" providerId="ADAL" clId="{670AFEEC-63F3-B044-AE45-676AA719774C}" dt="2023-09-09T17:01:24.801" v="2926" actId="20577"/>
          <ac:spMkLst>
            <pc:docMk/>
            <pc:sldMk cId="968562218" sldId="270"/>
            <ac:spMk id="3" creationId="{AD33A10A-BCC7-5D46-8873-C5ADFD792FC3}"/>
          </ac:spMkLst>
        </pc:spChg>
      </pc:sldChg>
      <pc:sldChg chg="del">
        <pc:chgData name="Andres Kütt" userId="bd5f4994-4e6a-442e-8b7a-9c1298782f33" providerId="ADAL" clId="{670AFEEC-63F3-B044-AE45-676AA719774C}" dt="2023-09-09T17:01:10.651" v="2885" actId="2696"/>
        <pc:sldMkLst>
          <pc:docMk/>
          <pc:sldMk cId="2158405130" sldId="271"/>
        </pc:sldMkLst>
      </pc:sldChg>
      <pc:sldChg chg="del">
        <pc:chgData name="Andres Kütt" userId="bd5f4994-4e6a-442e-8b7a-9c1298782f33" providerId="ADAL" clId="{670AFEEC-63F3-B044-AE45-676AA719774C}" dt="2023-09-09T17:01:10.652" v="2886" actId="2696"/>
        <pc:sldMkLst>
          <pc:docMk/>
          <pc:sldMk cId="878497918" sldId="272"/>
        </pc:sldMkLst>
      </pc:sldChg>
      <pc:sldChg chg="del">
        <pc:chgData name="Andres Kütt" userId="bd5f4994-4e6a-442e-8b7a-9c1298782f33" providerId="ADAL" clId="{670AFEEC-63F3-B044-AE45-676AA719774C}" dt="2023-09-09T17:01:10.653" v="2887" actId="2696"/>
        <pc:sldMkLst>
          <pc:docMk/>
          <pc:sldMk cId="1011826127" sldId="273"/>
        </pc:sldMkLst>
      </pc:sldChg>
      <pc:sldChg chg="del">
        <pc:chgData name="Andres Kütt" userId="bd5f4994-4e6a-442e-8b7a-9c1298782f33" providerId="ADAL" clId="{670AFEEC-63F3-B044-AE45-676AA719774C}" dt="2023-09-09T17:01:10.647" v="2883" actId="2696"/>
        <pc:sldMkLst>
          <pc:docMk/>
          <pc:sldMk cId="1872487747" sldId="274"/>
        </pc:sldMkLst>
      </pc:sldChg>
      <pc:sldChg chg="modSp mod">
        <pc:chgData name="Andres Kütt" userId="bd5f4994-4e6a-442e-8b7a-9c1298782f33" providerId="ADAL" clId="{670AFEEC-63F3-B044-AE45-676AA719774C}" dt="2023-09-09T16:41:21.568" v="594" actId="20577"/>
        <pc:sldMkLst>
          <pc:docMk/>
          <pc:sldMk cId="782994345" sldId="279"/>
        </pc:sldMkLst>
        <pc:spChg chg="mod">
          <ac:chgData name="Andres Kütt" userId="bd5f4994-4e6a-442e-8b7a-9c1298782f33" providerId="ADAL" clId="{670AFEEC-63F3-B044-AE45-676AA719774C}" dt="2023-09-09T16:41:21.568" v="594" actId="20577"/>
          <ac:spMkLst>
            <pc:docMk/>
            <pc:sldMk cId="782994345" sldId="279"/>
            <ac:spMk id="3" creationId="{22AFB6D4-7142-BA46-806D-82D83A038876}"/>
          </ac:spMkLst>
        </pc:spChg>
      </pc:sldChg>
      <pc:sldChg chg="modSp mod">
        <pc:chgData name="Andres Kütt" userId="bd5f4994-4e6a-442e-8b7a-9c1298782f33" providerId="ADAL" clId="{670AFEEC-63F3-B044-AE45-676AA719774C}" dt="2023-09-09T16:41:50.795" v="697" actId="20577"/>
        <pc:sldMkLst>
          <pc:docMk/>
          <pc:sldMk cId="213199067" sldId="283"/>
        </pc:sldMkLst>
        <pc:spChg chg="mod">
          <ac:chgData name="Andres Kütt" userId="bd5f4994-4e6a-442e-8b7a-9c1298782f33" providerId="ADAL" clId="{670AFEEC-63F3-B044-AE45-676AA719774C}" dt="2023-09-09T16:41:50.795" v="697" actId="20577"/>
          <ac:spMkLst>
            <pc:docMk/>
            <pc:sldMk cId="213199067" sldId="283"/>
            <ac:spMk id="3" creationId="{22AFB6D4-7142-BA46-806D-82D83A038876}"/>
          </ac:spMkLst>
        </pc:spChg>
      </pc:sldChg>
      <pc:sldChg chg="modNotesTx">
        <pc:chgData name="Andres Kütt" userId="bd5f4994-4e6a-442e-8b7a-9c1298782f33" providerId="ADAL" clId="{670AFEEC-63F3-B044-AE45-676AA719774C}" dt="2023-09-09T16:49:24.408" v="1427" actId="20577"/>
        <pc:sldMkLst>
          <pc:docMk/>
          <pc:sldMk cId="3327144731" sldId="284"/>
        </pc:sldMkLst>
      </pc:sldChg>
      <pc:sldChg chg="modSp del mod">
        <pc:chgData name="Andres Kütt" userId="bd5f4994-4e6a-442e-8b7a-9c1298782f33" providerId="ADAL" clId="{670AFEEC-63F3-B044-AE45-676AA719774C}" dt="2023-09-09T16:46:31.739" v="1041" actId="2696"/>
        <pc:sldMkLst>
          <pc:docMk/>
          <pc:sldMk cId="2139017878" sldId="285"/>
        </pc:sldMkLst>
        <pc:spChg chg="mod">
          <ac:chgData name="Andres Kütt" userId="bd5f4994-4e6a-442e-8b7a-9c1298782f33" providerId="ADAL" clId="{670AFEEC-63F3-B044-AE45-676AA719774C}" dt="2023-09-09T16:42:47.312" v="726" actId="27636"/>
          <ac:spMkLst>
            <pc:docMk/>
            <pc:sldMk cId="2139017878" sldId="285"/>
            <ac:spMk id="2" creationId="{2E2CFB7F-5C4A-4D46-9422-9CD84C8F3FA1}"/>
          </ac:spMkLst>
        </pc:spChg>
        <pc:spChg chg="mod">
          <ac:chgData name="Andres Kütt" userId="bd5f4994-4e6a-442e-8b7a-9c1298782f33" providerId="ADAL" clId="{670AFEEC-63F3-B044-AE45-676AA719774C}" dt="2023-09-09T16:42:56.970" v="740" actId="20577"/>
          <ac:spMkLst>
            <pc:docMk/>
            <pc:sldMk cId="2139017878" sldId="285"/>
            <ac:spMk id="3" creationId="{6F9BDD15-83F7-224F-AC8F-D79A38BE66EA}"/>
          </ac:spMkLst>
        </pc:spChg>
      </pc:sldChg>
      <pc:sldChg chg="add del">
        <pc:chgData name="Andres Kütt" userId="bd5f4994-4e6a-442e-8b7a-9c1298782f33" providerId="ADAL" clId="{670AFEEC-63F3-B044-AE45-676AA719774C}" dt="2023-09-09T17:01:10.655" v="2889" actId="2696"/>
        <pc:sldMkLst>
          <pc:docMk/>
          <pc:sldMk cId="3898888109" sldId="286"/>
        </pc:sldMkLst>
      </pc:sldChg>
      <pc:sldChg chg="addSp delSp modSp add mod">
        <pc:chgData name="Andres Kütt" userId="bd5f4994-4e6a-442e-8b7a-9c1298782f33" providerId="ADAL" clId="{670AFEEC-63F3-B044-AE45-676AA719774C}" dt="2023-09-09T16:49:04.865" v="1335" actId="20577"/>
        <pc:sldMkLst>
          <pc:docMk/>
          <pc:sldMk cId="1387422656" sldId="287"/>
        </pc:sldMkLst>
        <pc:spChg chg="mod">
          <ac:chgData name="Andres Kütt" userId="bd5f4994-4e6a-442e-8b7a-9c1298782f33" providerId="ADAL" clId="{670AFEEC-63F3-B044-AE45-676AA719774C}" dt="2023-09-09T16:48:31.770" v="1134" actId="20577"/>
          <ac:spMkLst>
            <pc:docMk/>
            <pc:sldMk cId="1387422656" sldId="287"/>
            <ac:spMk id="2" creationId="{32DA8721-5B2A-E547-A3D7-C49BAC21A58B}"/>
          </ac:spMkLst>
        </pc:spChg>
        <pc:spChg chg="mod">
          <ac:chgData name="Andres Kütt" userId="bd5f4994-4e6a-442e-8b7a-9c1298782f33" providerId="ADAL" clId="{670AFEEC-63F3-B044-AE45-676AA719774C}" dt="2023-09-09T16:49:04.865" v="1335" actId="20577"/>
          <ac:spMkLst>
            <pc:docMk/>
            <pc:sldMk cId="1387422656" sldId="287"/>
            <ac:spMk id="3" creationId="{3E091388-C28F-CC40-B407-AECEF6E33D07}"/>
          </ac:spMkLst>
        </pc:spChg>
        <pc:picChg chg="add del mod">
          <ac:chgData name="Andres Kütt" userId="bd5f4994-4e6a-442e-8b7a-9c1298782f33" providerId="ADAL" clId="{670AFEEC-63F3-B044-AE45-676AA719774C}" dt="2023-09-09T16:47:23.863" v="1047"/>
          <ac:picMkLst>
            <pc:docMk/>
            <pc:sldMk cId="1387422656" sldId="287"/>
            <ac:picMk id="4" creationId="{50126198-37E7-127D-BEB9-F9952EA303C1}"/>
          </ac:picMkLst>
        </pc:picChg>
        <pc:picChg chg="add mod">
          <ac:chgData name="Andres Kütt" userId="bd5f4994-4e6a-442e-8b7a-9c1298782f33" providerId="ADAL" clId="{670AFEEC-63F3-B044-AE45-676AA719774C}" dt="2023-09-09T16:47:59.191" v="1060" actId="1076"/>
          <ac:picMkLst>
            <pc:docMk/>
            <pc:sldMk cId="1387422656" sldId="287"/>
            <ac:picMk id="5" creationId="{7169B702-72B3-ED5D-4868-67384628CF68}"/>
          </ac:picMkLst>
        </pc:picChg>
        <pc:picChg chg="add del">
          <ac:chgData name="Andres Kütt" userId="bd5f4994-4e6a-442e-8b7a-9c1298782f33" providerId="ADAL" clId="{670AFEEC-63F3-B044-AE45-676AA719774C}" dt="2023-09-09T16:47:53.761" v="1059" actId="478"/>
          <ac:picMkLst>
            <pc:docMk/>
            <pc:sldMk cId="1387422656" sldId="287"/>
            <ac:picMk id="6" creationId="{4262C3DF-51EC-814B-7B29-4F7838AA779F}"/>
          </ac:picMkLst>
        </pc:picChg>
      </pc:sldChg>
      <pc:sldChg chg="modSp add mod ord">
        <pc:chgData name="Andres Kütt" userId="bd5f4994-4e6a-442e-8b7a-9c1298782f33" providerId="ADAL" clId="{670AFEEC-63F3-B044-AE45-676AA719774C}" dt="2023-09-09T16:51:33.474" v="1785" actId="20577"/>
        <pc:sldMkLst>
          <pc:docMk/>
          <pc:sldMk cId="2655494379" sldId="288"/>
        </pc:sldMkLst>
        <pc:spChg chg="mod">
          <ac:chgData name="Andres Kütt" userId="bd5f4994-4e6a-442e-8b7a-9c1298782f33" providerId="ADAL" clId="{670AFEEC-63F3-B044-AE45-676AA719774C}" dt="2023-09-09T16:50:16.485" v="1545" actId="27636"/>
          <ac:spMkLst>
            <pc:docMk/>
            <pc:sldMk cId="2655494379" sldId="288"/>
            <ac:spMk id="2" creationId="{2E2CFB7F-5C4A-4D46-9422-9CD84C8F3FA1}"/>
          </ac:spMkLst>
        </pc:spChg>
        <pc:spChg chg="mod">
          <ac:chgData name="Andres Kütt" userId="bd5f4994-4e6a-442e-8b7a-9c1298782f33" providerId="ADAL" clId="{670AFEEC-63F3-B044-AE45-676AA719774C}" dt="2023-09-09T16:51:33.474" v="1785" actId="20577"/>
          <ac:spMkLst>
            <pc:docMk/>
            <pc:sldMk cId="2655494379" sldId="288"/>
            <ac:spMk id="3" creationId="{6F9BDD15-83F7-224F-AC8F-D79A38BE66EA}"/>
          </ac:spMkLst>
        </pc:spChg>
      </pc:sldChg>
      <pc:sldChg chg="modSp add mod ord">
        <pc:chgData name="Andres Kütt" userId="bd5f4994-4e6a-442e-8b7a-9c1298782f33" providerId="ADAL" clId="{670AFEEC-63F3-B044-AE45-676AA719774C}" dt="2023-09-09T16:52:02.159" v="1802" actId="20577"/>
        <pc:sldMkLst>
          <pc:docMk/>
          <pc:sldMk cId="1393959537" sldId="289"/>
        </pc:sldMkLst>
        <pc:spChg chg="mod">
          <ac:chgData name="Andres Kütt" userId="bd5f4994-4e6a-442e-8b7a-9c1298782f33" providerId="ADAL" clId="{670AFEEC-63F3-B044-AE45-676AA719774C}" dt="2023-09-09T16:52:02.159" v="1802" actId="20577"/>
          <ac:spMkLst>
            <pc:docMk/>
            <pc:sldMk cId="1393959537" sldId="289"/>
            <ac:spMk id="2" creationId="{2E2CFB7F-5C4A-4D46-9422-9CD84C8F3FA1}"/>
          </ac:spMkLst>
        </pc:spChg>
      </pc:sldChg>
      <pc:sldChg chg="modSp add mod ord modNotesTx">
        <pc:chgData name="Andres Kütt" userId="bd5f4994-4e6a-442e-8b7a-9c1298782f33" providerId="ADAL" clId="{670AFEEC-63F3-B044-AE45-676AA719774C}" dt="2023-09-09T16:58:30.491" v="2661" actId="20578"/>
        <pc:sldMkLst>
          <pc:docMk/>
          <pc:sldMk cId="4005375926" sldId="290"/>
        </pc:sldMkLst>
        <pc:spChg chg="mod">
          <ac:chgData name="Andres Kütt" userId="bd5f4994-4e6a-442e-8b7a-9c1298782f33" providerId="ADAL" clId="{670AFEEC-63F3-B044-AE45-676AA719774C}" dt="2023-09-09T16:53:05.424" v="1851" actId="20577"/>
          <ac:spMkLst>
            <pc:docMk/>
            <pc:sldMk cId="4005375926" sldId="290"/>
            <ac:spMk id="2" creationId="{2E2CFB7F-5C4A-4D46-9422-9CD84C8F3FA1}"/>
          </ac:spMkLst>
        </pc:spChg>
        <pc:spChg chg="mod">
          <ac:chgData name="Andres Kütt" userId="bd5f4994-4e6a-442e-8b7a-9c1298782f33" providerId="ADAL" clId="{670AFEEC-63F3-B044-AE45-676AA719774C}" dt="2023-09-09T16:55:28.852" v="2243" actId="27636"/>
          <ac:spMkLst>
            <pc:docMk/>
            <pc:sldMk cId="4005375926" sldId="290"/>
            <ac:spMk id="3" creationId="{6F9BDD15-83F7-224F-AC8F-D79A38BE66EA}"/>
          </ac:spMkLst>
        </pc:spChg>
      </pc:sldChg>
      <pc:sldChg chg="modSp add mod modNotesTx">
        <pc:chgData name="Andres Kütt" userId="bd5f4994-4e6a-442e-8b7a-9c1298782f33" providerId="ADAL" clId="{670AFEEC-63F3-B044-AE45-676AA719774C}" dt="2023-09-09T16:58:00.036" v="2639" actId="20577"/>
        <pc:sldMkLst>
          <pc:docMk/>
          <pc:sldMk cId="1297424095" sldId="291"/>
        </pc:sldMkLst>
        <pc:spChg chg="mod">
          <ac:chgData name="Andres Kütt" userId="bd5f4994-4e6a-442e-8b7a-9c1298782f33" providerId="ADAL" clId="{670AFEEC-63F3-B044-AE45-676AA719774C}" dt="2023-09-09T16:57:06.002" v="2480" actId="108"/>
          <ac:spMkLst>
            <pc:docMk/>
            <pc:sldMk cId="1297424095" sldId="291"/>
            <ac:spMk id="2" creationId="{2E2CFB7F-5C4A-4D46-9422-9CD84C8F3FA1}"/>
          </ac:spMkLst>
        </pc:spChg>
        <pc:spChg chg="mod">
          <ac:chgData name="Andres Kütt" userId="bd5f4994-4e6a-442e-8b7a-9c1298782f33" providerId="ADAL" clId="{670AFEEC-63F3-B044-AE45-676AA719774C}" dt="2023-09-09T16:57:53.479" v="2638" actId="27636"/>
          <ac:spMkLst>
            <pc:docMk/>
            <pc:sldMk cId="1297424095" sldId="291"/>
            <ac:spMk id="3" creationId="{6F9BDD15-83F7-224F-AC8F-D79A38BE66EA}"/>
          </ac:spMkLst>
        </pc:spChg>
      </pc:sldChg>
      <pc:sldChg chg="modSp add mod">
        <pc:chgData name="Andres Kütt" userId="bd5f4994-4e6a-442e-8b7a-9c1298782f33" providerId="ADAL" clId="{670AFEEC-63F3-B044-AE45-676AA719774C}" dt="2023-09-09T17:00:17.543" v="2881" actId="20577"/>
        <pc:sldMkLst>
          <pc:docMk/>
          <pc:sldMk cId="1626680641" sldId="292"/>
        </pc:sldMkLst>
        <pc:spChg chg="mod">
          <ac:chgData name="Andres Kütt" userId="bd5f4994-4e6a-442e-8b7a-9c1298782f33" providerId="ADAL" clId="{670AFEEC-63F3-B044-AE45-676AA719774C}" dt="2023-09-09T16:59:57.964" v="2879" actId="20577"/>
          <ac:spMkLst>
            <pc:docMk/>
            <pc:sldMk cId="1626680641" sldId="292"/>
            <ac:spMk id="2" creationId="{2E2CFB7F-5C4A-4D46-9422-9CD84C8F3FA1}"/>
          </ac:spMkLst>
        </pc:spChg>
        <pc:spChg chg="mod">
          <ac:chgData name="Andres Kütt" userId="bd5f4994-4e6a-442e-8b7a-9c1298782f33" providerId="ADAL" clId="{670AFEEC-63F3-B044-AE45-676AA719774C}" dt="2023-09-09T17:00:17.543" v="2881" actId="20577"/>
          <ac:spMkLst>
            <pc:docMk/>
            <pc:sldMk cId="1626680641" sldId="292"/>
            <ac:spMk id="3" creationId="{6F9BDD15-83F7-224F-AC8F-D79A38BE66EA}"/>
          </ac:spMkLst>
        </pc:spChg>
      </pc:sldChg>
      <pc:sldChg chg="modSp new mod">
        <pc:chgData name="Andres Kütt" userId="bd5f4994-4e6a-442e-8b7a-9c1298782f33" providerId="ADAL" clId="{670AFEEC-63F3-B044-AE45-676AA719774C}" dt="2023-09-12T16:51:32.403" v="2955" actId="20577"/>
        <pc:sldMkLst>
          <pc:docMk/>
          <pc:sldMk cId="2054776329" sldId="293"/>
        </pc:sldMkLst>
        <pc:spChg chg="mod">
          <ac:chgData name="Andres Kütt" userId="bd5f4994-4e6a-442e-8b7a-9c1298782f33" providerId="ADAL" clId="{670AFEEC-63F3-B044-AE45-676AA719774C}" dt="2023-09-12T16:51:32.403" v="2955" actId="20577"/>
          <ac:spMkLst>
            <pc:docMk/>
            <pc:sldMk cId="2054776329" sldId="293"/>
            <ac:spMk id="2" creationId="{0571BC8E-89CF-4D84-0C0B-E41559E1F7C0}"/>
          </ac:spMkLst>
        </pc:spChg>
      </pc:sldChg>
      <pc:sldChg chg="add">
        <pc:chgData name="Andres Kütt" userId="bd5f4994-4e6a-442e-8b7a-9c1298782f33" providerId="ADAL" clId="{670AFEEC-63F3-B044-AE45-676AA719774C}" dt="2023-09-12T16:51:57.469" v="2957"/>
        <pc:sldMkLst>
          <pc:docMk/>
          <pc:sldMk cId="3836407360" sldId="294"/>
        </pc:sldMkLst>
      </pc:sldChg>
      <pc:sldChg chg="add">
        <pc:chgData name="Andres Kütt" userId="bd5f4994-4e6a-442e-8b7a-9c1298782f33" providerId="ADAL" clId="{670AFEEC-63F3-B044-AE45-676AA719774C}" dt="2023-09-12T16:52:06.976" v="2958"/>
        <pc:sldMkLst>
          <pc:docMk/>
          <pc:sldMk cId="2801232927" sldId="295"/>
        </pc:sldMkLst>
      </pc:sldChg>
      <pc:sldChg chg="add">
        <pc:chgData name="Andres Kütt" userId="bd5f4994-4e6a-442e-8b7a-9c1298782f33" providerId="ADAL" clId="{670AFEEC-63F3-B044-AE45-676AA719774C}" dt="2023-09-12T16:52:15.864" v="2959"/>
        <pc:sldMkLst>
          <pc:docMk/>
          <pc:sldMk cId="2428184362" sldId="296"/>
        </pc:sldMkLst>
      </pc:sldChg>
      <pc:sldChg chg="add">
        <pc:chgData name="Andres Kütt" userId="bd5f4994-4e6a-442e-8b7a-9c1298782f33" providerId="ADAL" clId="{670AFEEC-63F3-B044-AE45-676AA719774C}" dt="2023-09-12T16:52:23.615" v="2960"/>
        <pc:sldMkLst>
          <pc:docMk/>
          <pc:sldMk cId="3151375453" sldId="29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E9A408-6A41-8241-A075-F5D075DD19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9D036-7AA6-0349-BB32-AAC14501E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BEE7A-5580-3E48-84A1-85C57B3F608C}" type="datetimeFigureOut">
              <a:t>07.09.2023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43B643-A724-E047-823D-5087CBEFD1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DF44FE-5C21-3B44-BA88-7673A9598A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F110E2-3BFB-8D44-A367-79589E6BF09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814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B318D-A75A-F447-B2E8-883673FD89F2}" type="datetimeFigureOut">
              <a:t>07.09.2023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395A0-59B2-4946-94F5-D1D3B5EBDA7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0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Foto</a:t>
            </a:r>
            <a:r>
              <a:rPr lang="en-US" dirty="0"/>
              <a:t> </a:t>
            </a:r>
            <a:r>
              <a:rPr lang="en-US" dirty="0" err="1"/>
              <a:t>vahetamiseks</a:t>
            </a:r>
            <a:r>
              <a:rPr lang="en-US" dirty="0"/>
              <a:t> vali “Format background” ja “Insert picture from file…”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395A0-59B2-4946-94F5-D1D3B5EBDA79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01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Miks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võtad</a:t>
            </a:r>
            <a:r>
              <a:rPr lang="en-GB" dirty="0"/>
              <a:t> </a:t>
            </a:r>
            <a:r>
              <a:rPr lang="en-GB" dirty="0" err="1"/>
              <a:t>omale</a:t>
            </a:r>
            <a:r>
              <a:rPr lang="en-GB" dirty="0"/>
              <a:t> </a:t>
            </a:r>
            <a:r>
              <a:rPr lang="en-GB" dirty="0" err="1"/>
              <a:t>lehma</a:t>
            </a:r>
            <a:r>
              <a:rPr lang="en-GB" dirty="0"/>
              <a:t>, </a:t>
            </a:r>
            <a:r>
              <a:rPr lang="en-GB" dirty="0" err="1"/>
              <a:t>kui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teda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lüpsa</a:t>
            </a:r>
            <a:r>
              <a:rPr lang="en-GB" dirty="0"/>
              <a:t>? </a:t>
            </a:r>
            <a:r>
              <a:rPr lang="en-GB" dirty="0" err="1"/>
              <a:t>Kulukas</a:t>
            </a:r>
            <a:r>
              <a:rPr lang="en-GB" dirty="0"/>
              <a:t> on...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395A0-59B2-4946-94F5-D1D3B5EBDA79}" type="slidenum">
              <a:rPr lang="en-EE" smtClean="0"/>
              <a:t>3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613808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395A0-59B2-4946-94F5-D1D3B5EBDA79}" type="slidenum">
              <a:rPr lang="en-EE" smtClean="0"/>
              <a:t>4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516118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395A0-59B2-4946-94F5-D1D3B5EBDA79}" type="slidenum">
              <a:rPr lang="en-EE" smtClean="0"/>
              <a:t>5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510202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Leidudele</a:t>
            </a:r>
            <a:r>
              <a:rPr lang="en-GB" dirty="0"/>
              <a:t> on </a:t>
            </a:r>
            <a:r>
              <a:rPr lang="en-GB" dirty="0" err="1"/>
              <a:t>erandeid</a:t>
            </a:r>
            <a:r>
              <a:rPr lang="en-GB" dirty="0"/>
              <a:t>, </a:t>
            </a:r>
            <a:r>
              <a:rPr lang="en-GB" dirty="0" err="1"/>
              <a:t>kuigi</a:t>
            </a:r>
            <a:r>
              <a:rPr lang="en-GB" dirty="0"/>
              <a:t> </a:t>
            </a:r>
            <a:r>
              <a:rPr lang="en-GB" dirty="0" err="1"/>
              <a:t>vähe</a:t>
            </a:r>
            <a:r>
              <a:rPr lang="en-GB" dirty="0"/>
              <a:t>. </a:t>
            </a:r>
            <a:r>
              <a:rPr lang="en-GB" dirty="0" err="1"/>
              <a:t>Loodan</a:t>
            </a:r>
            <a:r>
              <a:rPr lang="en-GB" dirty="0"/>
              <a:t>, et </a:t>
            </a:r>
            <a:r>
              <a:rPr lang="en-GB" dirty="0" err="1"/>
              <a:t>ei</a:t>
            </a:r>
            <a:r>
              <a:rPr lang="en-GB" dirty="0"/>
              <a:t> tee </a:t>
            </a:r>
            <a:r>
              <a:rPr lang="en-GB" dirty="0" err="1"/>
              <a:t>kellelegi</a:t>
            </a:r>
            <a:r>
              <a:rPr lang="en-GB" dirty="0"/>
              <a:t> </a:t>
            </a:r>
            <a:r>
              <a:rPr lang="en-GB" dirty="0" err="1"/>
              <a:t>liiga</a:t>
            </a:r>
            <a:r>
              <a:rPr lang="en-GB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Pilt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ole </a:t>
            </a:r>
            <a:r>
              <a:rPr lang="en-GB" dirty="0" err="1"/>
              <a:t>hea</a:t>
            </a:r>
            <a:r>
              <a:rPr lang="en-GB" dirty="0"/>
              <a:t>, aga ma </a:t>
            </a:r>
            <a:r>
              <a:rPr lang="en-GB" dirty="0" err="1"/>
              <a:t>siiralt</a:t>
            </a:r>
            <a:r>
              <a:rPr lang="en-GB" dirty="0"/>
              <a:t> </a:t>
            </a:r>
            <a:r>
              <a:rPr lang="en-GB" dirty="0" err="1"/>
              <a:t>usun</a:t>
            </a:r>
            <a:r>
              <a:rPr lang="en-GB" dirty="0"/>
              <a:t> </a:t>
            </a:r>
            <a:r>
              <a:rPr lang="en-GB" dirty="0" err="1"/>
              <a:t>olukorra</a:t>
            </a:r>
            <a:r>
              <a:rPr lang="en-GB" dirty="0"/>
              <a:t> </a:t>
            </a:r>
            <a:r>
              <a:rPr lang="en-GB" dirty="0" err="1"/>
              <a:t>tulenevat</a:t>
            </a:r>
            <a:r>
              <a:rPr lang="en-GB" dirty="0"/>
              <a:t> </a:t>
            </a:r>
            <a:r>
              <a:rPr lang="en-GB" dirty="0" err="1"/>
              <a:t>süsteemsetest</a:t>
            </a:r>
            <a:r>
              <a:rPr lang="en-GB" dirty="0"/>
              <a:t> </a:t>
            </a:r>
            <a:r>
              <a:rPr lang="en-GB" dirty="0" err="1"/>
              <a:t>põhjustest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mitte</a:t>
            </a:r>
            <a:r>
              <a:rPr lang="en-GB" dirty="0"/>
              <a:t> </a:t>
            </a:r>
            <a:r>
              <a:rPr lang="en-GB" dirty="0" err="1"/>
              <a:t>kellegi</a:t>
            </a:r>
            <a:r>
              <a:rPr lang="en-GB" dirty="0"/>
              <a:t> </a:t>
            </a:r>
            <a:r>
              <a:rPr lang="en-GB" dirty="0" err="1"/>
              <a:t>tegematajätmisest</a:t>
            </a:r>
            <a:r>
              <a:rPr lang="en-GB" dirty="0"/>
              <a:t> </a:t>
            </a:r>
            <a:r>
              <a:rPr lang="en-GB" dirty="0" err="1"/>
              <a:t>või</a:t>
            </a:r>
            <a:r>
              <a:rPr lang="en-GB" dirty="0"/>
              <a:t> </a:t>
            </a:r>
            <a:r>
              <a:rPr lang="en-GB" dirty="0" err="1"/>
              <a:t>rumalusest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395A0-59B2-4946-94F5-D1D3B5EBDA79}" type="slidenum">
              <a:rPr lang="en-EE" smtClean="0"/>
              <a:t>8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92532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395A0-59B2-4946-94F5-D1D3B5EBDA79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38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Miks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võtad</a:t>
            </a:r>
            <a:r>
              <a:rPr lang="en-GB" dirty="0"/>
              <a:t> </a:t>
            </a:r>
            <a:r>
              <a:rPr lang="en-GB" dirty="0" err="1"/>
              <a:t>omale</a:t>
            </a:r>
            <a:r>
              <a:rPr lang="en-GB" dirty="0"/>
              <a:t> </a:t>
            </a:r>
            <a:r>
              <a:rPr lang="en-GB" dirty="0" err="1"/>
              <a:t>lehma</a:t>
            </a:r>
            <a:r>
              <a:rPr lang="en-GB" dirty="0"/>
              <a:t>, </a:t>
            </a:r>
            <a:r>
              <a:rPr lang="en-GB" dirty="0" err="1"/>
              <a:t>kui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teda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lüpsa</a:t>
            </a:r>
            <a:r>
              <a:rPr lang="en-GB" dirty="0"/>
              <a:t>? </a:t>
            </a:r>
            <a:r>
              <a:rPr lang="en-GB" dirty="0" err="1"/>
              <a:t>Kulukas</a:t>
            </a:r>
            <a:r>
              <a:rPr lang="en-GB" dirty="0"/>
              <a:t> on...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395A0-59B2-4946-94F5-D1D3B5EBDA79}" type="slidenum">
              <a:rPr lang="en-EE" smtClean="0"/>
              <a:t>10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966151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Kas </a:t>
            </a:r>
            <a:r>
              <a:rPr lang="en-GB" dirty="0" err="1"/>
              <a:t>leiame</a:t>
            </a:r>
            <a:r>
              <a:rPr lang="en-GB" dirty="0"/>
              <a:t> </a:t>
            </a:r>
            <a:r>
              <a:rPr lang="en-GB" dirty="0" err="1"/>
              <a:t>viisi</a:t>
            </a:r>
            <a:r>
              <a:rPr lang="en-GB" dirty="0"/>
              <a:t> </a:t>
            </a:r>
            <a:r>
              <a:rPr lang="en-GB" dirty="0" err="1"/>
              <a:t>hoidmaks</a:t>
            </a:r>
            <a:r>
              <a:rPr lang="en-GB" dirty="0"/>
              <a:t> </a:t>
            </a:r>
            <a:r>
              <a:rPr lang="en-GB" dirty="0" err="1"/>
              <a:t>KOVi</a:t>
            </a:r>
            <a:r>
              <a:rPr lang="en-GB" dirty="0"/>
              <a:t> </a:t>
            </a:r>
            <a:r>
              <a:rPr lang="en-GB" dirty="0" err="1"/>
              <a:t>juhte</a:t>
            </a:r>
            <a:r>
              <a:rPr lang="en-GB" dirty="0"/>
              <a:t> </a:t>
            </a:r>
            <a:r>
              <a:rPr lang="en-GB" dirty="0" err="1"/>
              <a:t>kauem</a:t>
            </a:r>
            <a:r>
              <a:rPr lang="en-GB" dirty="0"/>
              <a:t> </a:t>
            </a:r>
            <a:r>
              <a:rPr lang="en-GB" dirty="0" err="1"/>
              <a:t>oma</a:t>
            </a:r>
            <a:r>
              <a:rPr lang="en-GB" dirty="0"/>
              <a:t> </a:t>
            </a:r>
            <a:r>
              <a:rPr lang="en-GB" dirty="0" err="1"/>
              <a:t>töö</a:t>
            </a:r>
            <a:r>
              <a:rPr lang="en-GB" dirty="0"/>
              <a:t> </a:t>
            </a:r>
            <a:r>
              <a:rPr lang="en-GB" dirty="0" err="1"/>
              <a:t>juures</a:t>
            </a:r>
            <a:r>
              <a:rPr lang="en-GB" dirty="0"/>
              <a:t> (</a:t>
            </a:r>
            <a:r>
              <a:rPr lang="en-GB" dirty="0" err="1"/>
              <a:t>mitte</a:t>
            </a:r>
            <a:r>
              <a:rPr lang="en-GB" dirty="0"/>
              <a:t> </a:t>
            </a:r>
            <a:r>
              <a:rPr lang="en-GB" dirty="0" err="1"/>
              <a:t>tingimata</a:t>
            </a:r>
            <a:r>
              <a:rPr lang="en-GB" dirty="0"/>
              <a:t> </a:t>
            </a:r>
            <a:r>
              <a:rPr lang="en-GB" dirty="0" err="1"/>
              <a:t>samas</a:t>
            </a:r>
            <a:r>
              <a:rPr lang="en-GB" dirty="0"/>
              <a:t> </a:t>
            </a:r>
            <a:r>
              <a:rPr lang="en-GB" dirty="0" err="1"/>
              <a:t>KOVis</a:t>
            </a:r>
            <a:r>
              <a:rPr lang="en-GB" dirty="0"/>
              <a:t>)?</a:t>
            </a:r>
          </a:p>
          <a:p>
            <a:r>
              <a:rPr lang="en-GB" dirty="0" err="1"/>
              <a:t>Või</a:t>
            </a:r>
            <a:r>
              <a:rPr lang="en-GB" dirty="0"/>
              <a:t> </a:t>
            </a:r>
            <a:r>
              <a:rPr lang="en-GB" dirty="0" err="1"/>
              <a:t>keskendume</a:t>
            </a:r>
            <a:r>
              <a:rPr lang="en-GB" dirty="0"/>
              <a:t> </a:t>
            </a:r>
            <a:r>
              <a:rPr lang="en-GB" dirty="0" err="1"/>
              <a:t>pigem</a:t>
            </a:r>
            <a:r>
              <a:rPr lang="en-GB" dirty="0"/>
              <a:t> </a:t>
            </a:r>
            <a:r>
              <a:rPr lang="en-GB" dirty="0" err="1"/>
              <a:t>vallasekretäride</a:t>
            </a:r>
            <a:r>
              <a:rPr lang="en-GB" dirty="0"/>
              <a:t> </a:t>
            </a:r>
            <a:r>
              <a:rPr lang="en-GB" dirty="0" err="1"/>
              <a:t>võimustamisele</a:t>
            </a:r>
            <a:r>
              <a:rPr lang="en-GB" dirty="0"/>
              <a:t>, </a:t>
            </a:r>
            <a:r>
              <a:rPr lang="en-GB" dirty="0" err="1"/>
              <a:t>hoidmisele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harimisele</a:t>
            </a:r>
            <a:r>
              <a:rPr lang="en-GB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395A0-59B2-4946-94F5-D1D3B5EBDA79}" type="slidenum">
              <a:rPr lang="en-EE" smtClean="0"/>
              <a:t>12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969800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395A0-59B2-4946-94F5-D1D3B5EBDA79}" type="slidenum">
              <a:rPr lang="en-EE" smtClean="0"/>
              <a:t>13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208324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395A0-59B2-4946-94F5-D1D3B5EBDA79}" type="slidenum">
              <a:rPr lang="en-EE" smtClean="0"/>
              <a:t>17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282018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Tervikmudel</a:t>
            </a:r>
            <a:r>
              <a:rPr lang="en-US" dirty="0"/>
              <a:t>, </a:t>
            </a:r>
            <a:r>
              <a:rPr lang="en-US" dirty="0" err="1"/>
              <a:t>mille</a:t>
            </a:r>
            <a:r>
              <a:rPr lang="en-US" dirty="0"/>
              <a:t> </a:t>
            </a:r>
            <a:r>
              <a:rPr lang="en-US" dirty="0" err="1"/>
              <a:t>koostasime</a:t>
            </a:r>
            <a:r>
              <a:rPr lang="en-US" dirty="0"/>
              <a:t>, on </a:t>
            </a:r>
            <a:r>
              <a:rPr lang="en-US" dirty="0" err="1"/>
              <a:t>keerulisem</a:t>
            </a:r>
            <a:r>
              <a:rPr lang="en-US" dirty="0"/>
              <a:t>. Toon </a:t>
            </a:r>
            <a:r>
              <a:rPr lang="en-US" dirty="0" err="1"/>
              <a:t>välja</a:t>
            </a:r>
            <a:r>
              <a:rPr lang="en-US" dirty="0"/>
              <a:t> </a:t>
            </a:r>
            <a:r>
              <a:rPr lang="en-US" dirty="0" err="1"/>
              <a:t>kaks</a:t>
            </a:r>
            <a:r>
              <a:rPr lang="en-US" dirty="0"/>
              <a:t> </a:t>
            </a:r>
            <a:r>
              <a:rPr lang="en-US" dirty="0" err="1"/>
              <a:t>peamist</a:t>
            </a:r>
            <a:r>
              <a:rPr lang="en-US" dirty="0"/>
              <a:t> </a:t>
            </a:r>
            <a:r>
              <a:rPr lang="en-US" dirty="0" err="1"/>
              <a:t>mehhanismi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395A0-59B2-4946-94F5-D1D3B5EBDA79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1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395A0-59B2-4946-94F5-D1D3B5EBDA79}" type="slidenum">
              <a:rPr lang="en-EE" smtClean="0"/>
              <a:t>23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4832127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Tervikmudel</a:t>
            </a:r>
            <a:r>
              <a:rPr lang="en-US" dirty="0"/>
              <a:t>, </a:t>
            </a:r>
            <a:r>
              <a:rPr lang="en-US" dirty="0" err="1"/>
              <a:t>mille</a:t>
            </a:r>
            <a:r>
              <a:rPr lang="en-US" dirty="0"/>
              <a:t> </a:t>
            </a:r>
            <a:r>
              <a:rPr lang="en-US" dirty="0" err="1"/>
              <a:t>koostasime</a:t>
            </a:r>
            <a:r>
              <a:rPr lang="en-US" dirty="0"/>
              <a:t>, on </a:t>
            </a:r>
            <a:r>
              <a:rPr lang="en-US" dirty="0" err="1"/>
              <a:t>keerulisem</a:t>
            </a:r>
            <a:r>
              <a:rPr lang="en-US" dirty="0"/>
              <a:t>. Toon </a:t>
            </a:r>
            <a:r>
              <a:rPr lang="en-US" dirty="0" err="1"/>
              <a:t>välja</a:t>
            </a:r>
            <a:r>
              <a:rPr lang="en-US" dirty="0"/>
              <a:t> </a:t>
            </a:r>
            <a:r>
              <a:rPr lang="en-US" dirty="0" err="1"/>
              <a:t>kaks</a:t>
            </a:r>
            <a:r>
              <a:rPr lang="en-US" dirty="0"/>
              <a:t> </a:t>
            </a:r>
            <a:r>
              <a:rPr lang="en-US" dirty="0" err="1"/>
              <a:t>peamist</a:t>
            </a:r>
            <a:r>
              <a:rPr lang="en-US" dirty="0"/>
              <a:t> </a:t>
            </a:r>
            <a:r>
              <a:rPr lang="en-US" dirty="0" err="1"/>
              <a:t>mehhanismi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395A0-59B2-4946-94F5-D1D3B5EBDA79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5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395A0-59B2-4946-94F5-D1D3B5EBDA79}" type="slidenum">
              <a:rPr lang="en-EE" smtClean="0"/>
              <a:t>25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6210710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Karu</a:t>
            </a:r>
            <a:r>
              <a:rPr lang="en-GB" dirty="0"/>
              <a:t> </a:t>
            </a:r>
            <a:r>
              <a:rPr lang="en-GB" dirty="0" err="1"/>
              <a:t>probleem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ole </a:t>
            </a:r>
            <a:r>
              <a:rPr lang="en-GB" dirty="0" err="1"/>
              <a:t>selles</a:t>
            </a:r>
            <a:r>
              <a:rPr lang="en-GB" dirty="0"/>
              <a:t>, et </a:t>
            </a:r>
            <a:r>
              <a:rPr lang="en-GB" dirty="0" err="1"/>
              <a:t>püksid</a:t>
            </a:r>
            <a:r>
              <a:rPr lang="en-GB" dirty="0"/>
              <a:t> on </a:t>
            </a:r>
            <a:r>
              <a:rPr lang="en-GB" dirty="0" err="1"/>
              <a:t>kuidagi</a:t>
            </a:r>
            <a:r>
              <a:rPr lang="en-GB" dirty="0"/>
              <a:t> </a:t>
            </a:r>
            <a:r>
              <a:rPr lang="en-GB" dirty="0" err="1"/>
              <a:t>odavad</a:t>
            </a:r>
            <a:r>
              <a:rPr lang="en-GB" dirty="0"/>
              <a:t> </a:t>
            </a:r>
            <a:r>
              <a:rPr lang="en-GB" dirty="0" err="1"/>
              <a:t>või</a:t>
            </a:r>
            <a:r>
              <a:rPr lang="en-GB" dirty="0"/>
              <a:t> </a:t>
            </a:r>
            <a:r>
              <a:rPr lang="en-GB" dirty="0" err="1"/>
              <a:t>halvad</a:t>
            </a:r>
            <a:r>
              <a:rPr lang="en-GB" dirty="0"/>
              <a:t>. </a:t>
            </a:r>
            <a:r>
              <a:rPr lang="en-GB" dirty="0" err="1"/>
              <a:t>Küll</a:t>
            </a:r>
            <a:r>
              <a:rPr lang="en-GB" dirty="0"/>
              <a:t> aga on </a:t>
            </a:r>
            <a:r>
              <a:rPr lang="en-GB" dirty="0" err="1"/>
              <a:t>meil</a:t>
            </a:r>
            <a:r>
              <a:rPr lang="en-GB" dirty="0"/>
              <a:t> </a:t>
            </a:r>
            <a:r>
              <a:rPr lang="en-GB" dirty="0" err="1"/>
              <a:t>tõenäoliselt</a:t>
            </a:r>
            <a:r>
              <a:rPr lang="en-GB" dirty="0"/>
              <a:t> </a:t>
            </a:r>
            <a:r>
              <a:rPr lang="en-GB" dirty="0" err="1"/>
              <a:t>kuskil</a:t>
            </a:r>
            <a:r>
              <a:rPr lang="en-GB" dirty="0"/>
              <a:t> </a:t>
            </a:r>
            <a:r>
              <a:rPr lang="en-GB" dirty="0" err="1"/>
              <a:t>inimesed</a:t>
            </a:r>
            <a:r>
              <a:rPr lang="en-GB" dirty="0"/>
              <a:t>, </a:t>
            </a:r>
            <a:r>
              <a:rPr lang="en-GB" dirty="0" err="1"/>
              <a:t>kellel</a:t>
            </a:r>
            <a:r>
              <a:rPr lang="en-GB" dirty="0"/>
              <a:t> on </a:t>
            </a:r>
            <a:r>
              <a:rPr lang="en-GB" dirty="0" err="1"/>
              <a:t>kõht</a:t>
            </a:r>
            <a:r>
              <a:rPr lang="en-GB" dirty="0"/>
              <a:t> </a:t>
            </a:r>
            <a:r>
              <a:rPr lang="en-GB" dirty="0" err="1"/>
              <a:t>tühi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ka </a:t>
            </a:r>
            <a:r>
              <a:rPr lang="en-GB" dirty="0" err="1"/>
              <a:t>paremaid</a:t>
            </a:r>
            <a:r>
              <a:rPr lang="en-GB" dirty="0"/>
              <a:t> </a:t>
            </a:r>
            <a:r>
              <a:rPr lang="en-GB" dirty="0" err="1"/>
              <a:t>pükse</a:t>
            </a:r>
            <a:r>
              <a:rPr lang="en-GB" dirty="0"/>
              <a:t> </a:t>
            </a:r>
            <a:r>
              <a:rPr lang="en-GB" dirty="0" err="1"/>
              <a:t>oleks</a:t>
            </a:r>
            <a:r>
              <a:rPr lang="en-GB" dirty="0"/>
              <a:t> </a:t>
            </a:r>
            <a:r>
              <a:rPr lang="en-GB" dirty="0" err="1"/>
              <a:t>hädasti</a:t>
            </a:r>
            <a:r>
              <a:rPr lang="en-GB" dirty="0"/>
              <a:t> </a:t>
            </a:r>
            <a:r>
              <a:rPr lang="en-GB" dirty="0" err="1"/>
              <a:t>vaja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395A0-59B2-4946-94F5-D1D3B5EBDA79}" type="slidenum">
              <a:rPr lang="en-EE" smtClean="0"/>
              <a:t>26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7789503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395A0-59B2-4946-94F5-D1D3B5EBDA79}" type="slidenum">
              <a:rPr lang="en-EE" smtClean="0"/>
              <a:t>27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812659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w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wmf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aneslaid tum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6C3B5AF-AB45-5340-AAE3-88291F4769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30E3FD-AFA4-554A-9E32-A70F38EF8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2036" y="850468"/>
            <a:ext cx="9260176" cy="3264331"/>
          </a:xfrm>
        </p:spPr>
        <p:txBody>
          <a:bodyPr lIns="0" tIns="0" rIns="0" bIns="0" anchor="b">
            <a:normAutofit/>
          </a:bodyPr>
          <a:lstStyle>
            <a:lvl1pPr algn="r">
              <a:defRPr sz="6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C2C50C-DBFE-C541-8FD4-399CC85D6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7100" y="4558145"/>
            <a:ext cx="7885113" cy="1570512"/>
          </a:xfrm>
        </p:spPr>
        <p:txBody>
          <a:bodyPr lIns="0" tIns="0" rIns="0" bIns="0"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B7FB8B5-A11F-7543-9CC5-859E617D55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5579" y="5541765"/>
            <a:ext cx="2113148" cy="47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8643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aneslaid he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6C3B5AF-AB45-5340-AAE3-88291F4769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30E3FD-AFA4-554A-9E32-A70F38EF8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2036" y="850468"/>
            <a:ext cx="9260176" cy="3264331"/>
          </a:xfrm>
        </p:spPr>
        <p:txBody>
          <a:bodyPr lIns="0" tIns="0" rIns="0" bIns="0" anchor="b">
            <a:normAutofit/>
          </a:bodyPr>
          <a:lstStyle>
            <a:lvl1pPr algn="r">
              <a:defRPr sz="6400" b="1" i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C2C50C-DBFE-C541-8FD4-399CC85D6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7100" y="4558145"/>
            <a:ext cx="7885113" cy="1570512"/>
          </a:xfrm>
        </p:spPr>
        <p:txBody>
          <a:bodyPr lIns="0" tIns="0" rIns="0" bIns="0"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B7FB8B5-A11F-7543-9CC5-859E617D55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5579" y="5541765"/>
            <a:ext cx="2113148" cy="47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0605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ahepealkiri / tsitaat, tum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41EEA3-D2DD-7445-8B60-0310FCC933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9049" y="431802"/>
            <a:ext cx="6795216" cy="42962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239FAD-20F6-D641-9E34-AA5BD65D0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0" y="836612"/>
            <a:ext cx="7880350" cy="4095606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5CD45-04F8-044E-A598-DB348992770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5209309"/>
            <a:ext cx="10507662" cy="804141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3855C-0E4C-4542-A92F-B919EDE43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213CDB-3569-354A-9DA2-571AB2E74080}" type="datetimeFigureOut">
              <a:rPr lang="en-US"/>
              <a:pPr/>
              <a:t>9/7/23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274FF-4CEC-0448-B6EC-B8300A738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7467A-F18D-A649-B582-863935C30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2B8B52-0F81-344B-B0EB-C0FCEB729DB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A38F30-B054-F442-AF7E-ABC23A2B7B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2034" y="314685"/>
            <a:ext cx="1047401" cy="23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549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ahepealkiri / tsitaat, he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41EEA3-D2DD-7445-8B60-0310FCC933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9049" y="431802"/>
            <a:ext cx="6795216" cy="4296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239FAD-20F6-D641-9E34-AA5BD65D0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0" y="836612"/>
            <a:ext cx="7880350" cy="4095606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5CD45-04F8-044E-A598-DB348992770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5209309"/>
            <a:ext cx="10507662" cy="804141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3855C-0E4C-4542-A92F-B919EDE43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3CDB-3569-354A-9DA2-571AB2E74080}" type="datetimeFigureOut">
              <a:t>07.09.2023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274FF-4CEC-0448-B6EC-B8300A738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7467A-F18D-A649-B582-863935C30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B8B52-0F81-344B-B0EB-C0FCEB729DB3}" type="slidenum"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EEEBDB-8CEA-4A44-A230-3F36FF0355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2034" y="314685"/>
            <a:ext cx="1047402" cy="23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65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suslaid, tava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2B82BB1-0C97-CC4F-BF5C-BE62BE4FFE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49049" y="431582"/>
            <a:ext cx="6795216" cy="4296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DC75CC-CA29-624C-A573-7662102C4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8683"/>
            <a:ext cx="10515600" cy="106390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C1916-A100-7C41-A6DF-FFEE332A0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2765"/>
            <a:ext cx="10515600" cy="399068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9381A-51CA-8642-BFE2-BF2E528C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3CDB-3569-354A-9DA2-571AB2E74080}" type="datetimeFigureOut">
              <a:t>07.09.2023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CACD9-31FE-484E-A570-88B277A4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22443-A76E-744E-9808-2D53FF81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B8B52-0F81-344B-B0EB-C0FCEB729DB3}" type="slidenum"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04AA05-23DD-0A4E-9807-7F1DD0B648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2034" y="314685"/>
            <a:ext cx="1047402" cy="23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925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suslaid, 2 veerg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C5410C7-E9CC-9E4F-8242-500C5E3983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49049" y="431582"/>
            <a:ext cx="6795216" cy="4296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DC75CC-CA29-624C-A573-7662102C4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8683"/>
            <a:ext cx="10515600" cy="106390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C1916-A100-7C41-A6DF-FFEE332A099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022765"/>
            <a:ext cx="5060576" cy="3990686"/>
          </a:xfrm>
        </p:spPr>
        <p:txBody>
          <a:bodyPr/>
          <a:lstStyle>
            <a:lvl1pPr marL="0" indent="0">
              <a:buNone/>
              <a:defRPr b="0"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9381A-51CA-8642-BFE2-BF2E528C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3CDB-3569-354A-9DA2-571AB2E74080}" type="datetimeFigureOut">
              <a:t>07.09.2023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CACD9-31FE-484E-A570-88B277A4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22443-A76E-744E-9808-2D53FF81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B8B52-0F81-344B-B0EB-C0FCEB729DB3}" type="slidenum"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04AA05-23DD-0A4E-9807-7F1DD0B648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2034" y="314685"/>
            <a:ext cx="1047402" cy="233795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4211879-BFF4-ED47-86C5-646972D05C5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11153" y="2022765"/>
            <a:ext cx="5041060" cy="3990686"/>
          </a:xfrm>
        </p:spPr>
        <p:txBody>
          <a:bodyPr/>
          <a:lstStyle>
            <a:lvl1pPr marL="0" indent="0">
              <a:buNone/>
              <a:defRPr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5376137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>
        <p:tmplLst>
          <p:tmpl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>
        <p:tmplLst>
          <p:tmpl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suslaid, 2 veergu, väik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943195C-75BB-0A4C-8A16-9B25C7F8FD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49049" y="431582"/>
            <a:ext cx="6795216" cy="4296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DC75CC-CA29-624C-A573-7662102C4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8683"/>
            <a:ext cx="10515600" cy="106390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C1916-A100-7C41-A6DF-FFEE332A099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043953"/>
            <a:ext cx="5060576" cy="3969498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9381A-51CA-8642-BFE2-BF2E528C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3CDB-3569-354A-9DA2-571AB2E74080}" type="datetimeFigureOut">
              <a:t>07.09.2023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CACD9-31FE-484E-A570-88B277A4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22443-A76E-744E-9808-2D53FF81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B8B52-0F81-344B-B0EB-C0FCEB729DB3}" type="slidenum"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04AA05-23DD-0A4E-9807-7F1DD0B648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2034" y="314685"/>
            <a:ext cx="1047402" cy="23379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4211879-BFF4-ED47-86C5-646972D05C5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11153" y="2043953"/>
            <a:ext cx="5041060" cy="396949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0698500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>
        <p:tmplLst>
          <p:tmpl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>
        <p:tmplLst>
          <p:tmpl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id graafiku/tabeliga vasak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220E763-B9A4-8048-80DF-944002D1FE57}"/>
              </a:ext>
            </a:extLst>
          </p:cNvPr>
          <p:cNvSpPr/>
          <p:nvPr userDrawn="1"/>
        </p:nvSpPr>
        <p:spPr>
          <a:xfrm flipH="1">
            <a:off x="6470073" y="0"/>
            <a:ext cx="5721927" cy="6858000"/>
          </a:xfrm>
          <a:prstGeom prst="rect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DC75CC-CA29-624C-A573-7662102C4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7545" y="818683"/>
            <a:ext cx="4194667" cy="130063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C1916-A100-7C41-A6DF-FFEE332A099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57545" y="2119313"/>
            <a:ext cx="4194667" cy="3894137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9381A-51CA-8642-BFE2-BF2E528C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213CDB-3569-354A-9DA2-571AB2E74080}" type="datetimeFigureOut">
              <a:rPr lang="en-US"/>
              <a:pPr/>
              <a:t>9/7/23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CACD9-31FE-484E-A570-88B277A4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7544" y="249380"/>
            <a:ext cx="3240291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22443-A76E-744E-9808-2D53FF81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2B8B52-0F81-344B-B0EB-C0FCEB729DB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48FF7E9-BDB4-AC4C-8608-F318A1E5FC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2034" y="314685"/>
            <a:ext cx="1047402" cy="233795"/>
          </a:xfrm>
          <a:prstGeom prst="rect">
            <a:avLst/>
          </a:prstGeom>
        </p:spPr>
      </p:pic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BE2F74F8-CA0B-0746-AE8F-EBF07E55602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42913" y="415925"/>
            <a:ext cx="5279014" cy="6011863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288000" indent="0" algn="ctr">
              <a:buNone/>
              <a:defRPr/>
            </a:lvl2pPr>
            <a:lvl3pPr marL="576000" indent="0" algn="ctr">
              <a:buNone/>
              <a:defRPr/>
            </a:lvl3pPr>
            <a:lvl4pPr marL="864000" indent="0" algn="ctr">
              <a:buNone/>
              <a:defRPr/>
            </a:lvl4pPr>
            <a:lvl5pPr marL="1152000" indent="0" algn="ctr">
              <a:buNone/>
              <a:defRPr/>
            </a:lvl5pPr>
          </a:lstStyle>
          <a:p>
            <a:pPr lvl="0"/>
            <a:r>
              <a:rPr lang="en-US"/>
              <a:t>Klõpsa, et lisada sisu</a:t>
            </a:r>
          </a:p>
        </p:txBody>
      </p:sp>
    </p:spTree>
    <p:extLst>
      <p:ext uri="{BB962C8B-B14F-4D97-AF65-F5344CB8AC3E}">
        <p14:creationId xmlns:p14="http://schemas.microsoft.com/office/powerpoint/2010/main" val="18774003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>
        <p:tmplLst>
          <p:tmpl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ikese pildiga slaid kommentaari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C75CC-CA29-624C-A573-7662102C4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7545" y="818683"/>
            <a:ext cx="4194667" cy="130063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C1916-A100-7C41-A6DF-FFEE332A099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57545" y="2119313"/>
            <a:ext cx="4194667" cy="3894137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9381A-51CA-8642-BFE2-BF2E528C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213CDB-3569-354A-9DA2-571AB2E74080}" type="datetimeFigureOut">
              <a:rPr lang="en-US"/>
              <a:pPr/>
              <a:t>9/7/23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CACD9-31FE-484E-A570-88B277A4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7544" y="249380"/>
            <a:ext cx="3240291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22443-A76E-744E-9808-2D53FF81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2B8B52-0F81-344B-B0EB-C0FCEB729DB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48FF7E9-BDB4-AC4C-8608-F318A1E5FC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2034" y="314685"/>
            <a:ext cx="1047402" cy="233795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D11583F-A381-0544-A41F-F1623482E0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6565" y="436245"/>
            <a:ext cx="6005195" cy="6005195"/>
          </a:xfr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Klõpsa, et lisada foto</a:t>
            </a:r>
            <a:br>
              <a:rPr lang="en-US"/>
            </a:br>
            <a:r>
              <a:rPr lang="en-US"/>
              <a:t>(parima tulemuse annab ruudukujuline)</a:t>
            </a:r>
          </a:p>
        </p:txBody>
      </p:sp>
    </p:spTree>
    <p:extLst>
      <p:ext uri="{BB962C8B-B14F-4D97-AF65-F5344CB8AC3E}">
        <p14:creationId xmlns:p14="http://schemas.microsoft.com/office/powerpoint/2010/main" val="27457594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>
        <p:tmplLst>
          <p:tmpl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ikese pildiga slaid suure kommentaari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C75CC-CA29-624C-A573-7662102C4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7545" y="818682"/>
            <a:ext cx="4194667" cy="275579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C1916-A100-7C41-A6DF-FFEE332A099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57545" y="3844675"/>
            <a:ext cx="4194667" cy="2168775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9381A-51CA-8642-BFE2-BF2E528C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213CDB-3569-354A-9DA2-571AB2E74080}" type="datetimeFigureOut">
              <a:rPr lang="en-US"/>
              <a:pPr/>
              <a:t>9/7/23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CACD9-31FE-484E-A570-88B277A4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7544" y="249380"/>
            <a:ext cx="3240291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22443-A76E-744E-9808-2D53FF81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2B8B52-0F81-344B-B0EB-C0FCEB729DB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48FF7E9-BDB4-AC4C-8608-F318A1E5FC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2034" y="314685"/>
            <a:ext cx="1047402" cy="233795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D11583F-A381-0544-A41F-F1623482E0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6565" y="436245"/>
            <a:ext cx="6005195" cy="6005195"/>
          </a:xfr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Klõpsa, et lisada foto</a:t>
            </a:r>
            <a:br>
              <a:rPr lang="en-US"/>
            </a:br>
            <a:r>
              <a:rPr lang="en-US"/>
              <a:t>(parima tulemuse annab ruudukujuline)</a:t>
            </a:r>
          </a:p>
        </p:txBody>
      </p:sp>
    </p:spTree>
    <p:extLst>
      <p:ext uri="{BB962C8B-B14F-4D97-AF65-F5344CB8AC3E}">
        <p14:creationId xmlns:p14="http://schemas.microsoft.com/office/powerpoint/2010/main" val="4058239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>
        <p:tmplLst>
          <p:tmpl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allkirjaga, raamistatud, tum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E4B6A23-BEC8-B74D-91CC-CE55CFA488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DC75CC-CA29-624C-A573-7662102C4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5835"/>
            <a:ext cx="7875588" cy="2026024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9381A-51CA-8642-BFE2-BF2E528C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213CDB-3569-354A-9DA2-571AB2E74080}" type="datetimeFigureOut">
              <a:rPr lang="en-US"/>
              <a:pPr/>
              <a:t>9/7/23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22443-A76E-744E-9808-2D53FF81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2B8B52-0F81-344B-B0EB-C0FCEB729DB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CC02F4-4604-FB43-B37D-1E72182C9AD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2034" y="314685"/>
            <a:ext cx="1047401" cy="23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830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allkirjaga, raamistatud, he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E4B6A23-BEC8-B74D-91CC-CE55CFA488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DC75CC-CA29-624C-A573-7662102C4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5835"/>
            <a:ext cx="7875588" cy="2026024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9381A-51CA-8642-BFE2-BF2E528C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B213CDB-3569-354A-9DA2-571AB2E74080}" type="datetimeFigureOut">
              <a:rPr lang="en-US"/>
              <a:pPr/>
              <a:t>9/7/23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22443-A76E-744E-9808-2D53FF81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2B8B52-0F81-344B-B0EB-C0FCEB729DB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94FB50-415B-2540-BF21-EEEE37F364B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2034" y="314685"/>
            <a:ext cx="1047402" cy="23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3341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suur tekst (foto sisus, kadreeritav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C27556-8CCE-024F-B96B-E9A569784C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 Lisa foto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DC75CC-CA29-624C-A573-7662102C4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0" y="836612"/>
            <a:ext cx="7885112" cy="4081751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9381A-51CA-8642-BFE2-BF2E528C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213CDB-3569-354A-9DA2-571AB2E74080}" type="datetimeFigureOut">
              <a:rPr lang="en-US"/>
              <a:pPr/>
              <a:t>9/7/23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22443-A76E-744E-9808-2D53FF81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2B8B52-0F81-344B-B0EB-C0FCEB729DB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0317B1F-D95D-584D-8182-422E953DF6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721975" y="314325"/>
            <a:ext cx="1047750" cy="233363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09931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suure tekst (foto slaidi taustapildin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C75CC-CA29-624C-A573-7662102C4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0" y="836612"/>
            <a:ext cx="7885112" cy="4081751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9381A-51CA-8642-BFE2-BF2E528C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213CDB-3569-354A-9DA2-571AB2E74080}" type="datetimeFigureOut">
              <a:rPr lang="en-US"/>
              <a:pPr/>
              <a:t>9/7/23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22443-A76E-744E-9808-2D53FF81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2B8B52-0F81-344B-B0EB-C0FCEB729DB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A46C6C-EB22-DF45-AAD9-DDFD2DD651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2034" y="314685"/>
            <a:ext cx="1047401" cy="23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0157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sk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C75CC-CA29-624C-A573-7662102C4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8683"/>
            <a:ext cx="10515600" cy="705317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C1916-A100-7C41-A6DF-FFEE332A099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524000"/>
            <a:ext cx="10514013" cy="519953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9381A-51CA-8642-BFE2-BF2E528C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3CDB-3569-354A-9DA2-571AB2E74080}" type="datetimeFigureOut">
              <a:t>07.09.2023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CACD9-31FE-484E-A570-88B277A4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22443-A76E-744E-9808-2D53FF81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B8B52-0F81-344B-B0EB-C0FCEB729DB3}" type="slidenum"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04AA05-23DD-0A4E-9807-7F1DD0B648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2034" y="314685"/>
            <a:ext cx="1047402" cy="233795"/>
          </a:xfrm>
          <a:prstGeom prst="rect">
            <a:avLst/>
          </a:prstGeom>
        </p:spPr>
      </p:pic>
      <p:sp>
        <p:nvSpPr>
          <p:cNvPr id="8" name="Team 1">
            <a:extLst>
              <a:ext uri="{FF2B5EF4-FFF2-40B4-BE49-F238E27FC236}">
                <a16:creationId xmlns:a16="http://schemas.microsoft.com/office/drawing/2014/main" id="{E4211879-BFF4-ED47-86C5-646972D05C5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47123" y="3726873"/>
            <a:ext cx="1313465" cy="228657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2F1AE7D-E783-4E4C-A2FB-F4D454039C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9788" y="2119313"/>
            <a:ext cx="1320800" cy="1320800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1BACB6D-A143-7940-8280-AEF9DFB974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370715" y="2119313"/>
            <a:ext cx="1320800" cy="1320800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ECCB385-3A0E-5E4B-B27F-F4D6183B542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901642" y="2119313"/>
            <a:ext cx="1320800" cy="1320800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573C6626-BB87-0A4E-BE06-E6F333A6E2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32569" y="2119313"/>
            <a:ext cx="1320800" cy="1320800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6921E3A5-7AC6-D847-8CA5-7377A0F4CA8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963496" y="2119313"/>
            <a:ext cx="1320800" cy="1320800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A429B70B-F519-A840-B977-04644E0D110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494423" y="2119313"/>
            <a:ext cx="1320800" cy="1320800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7D0D861E-0628-1E40-81B4-C02B0C1720F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025351" y="2119313"/>
            <a:ext cx="1320800" cy="1320800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Team 1">
            <a:extLst>
              <a:ext uri="{FF2B5EF4-FFF2-40B4-BE49-F238E27FC236}">
                <a16:creationId xmlns:a16="http://schemas.microsoft.com/office/drawing/2014/main" id="{3BC68B95-5F85-D24D-894E-17781C01E26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2380360" y="3726873"/>
            <a:ext cx="1313465" cy="228657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am 1">
            <a:extLst>
              <a:ext uri="{FF2B5EF4-FFF2-40B4-BE49-F238E27FC236}">
                <a16:creationId xmlns:a16="http://schemas.microsoft.com/office/drawing/2014/main" id="{92285AAB-F0A9-BA4C-B8A1-C3DB74F56CA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913597" y="3726873"/>
            <a:ext cx="1313465" cy="228657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0" name="Team 1">
            <a:extLst>
              <a:ext uri="{FF2B5EF4-FFF2-40B4-BE49-F238E27FC236}">
                <a16:creationId xmlns:a16="http://schemas.microsoft.com/office/drawing/2014/main" id="{61D75DA8-6B6B-E34E-A7B3-23B9A490310A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5446834" y="3726873"/>
            <a:ext cx="1313465" cy="228657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am 1">
            <a:extLst>
              <a:ext uri="{FF2B5EF4-FFF2-40B4-BE49-F238E27FC236}">
                <a16:creationId xmlns:a16="http://schemas.microsoft.com/office/drawing/2014/main" id="{086362FE-B22E-5042-A157-B8C5F57CFE2D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980071" y="3726873"/>
            <a:ext cx="1313465" cy="228657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am 1">
            <a:extLst>
              <a:ext uri="{FF2B5EF4-FFF2-40B4-BE49-F238E27FC236}">
                <a16:creationId xmlns:a16="http://schemas.microsoft.com/office/drawing/2014/main" id="{27E1C67B-5DBF-9D4F-8A12-A467B7FA41FF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8513308" y="3726873"/>
            <a:ext cx="1313465" cy="228657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am 1">
            <a:extLst>
              <a:ext uri="{FF2B5EF4-FFF2-40B4-BE49-F238E27FC236}">
                <a16:creationId xmlns:a16="http://schemas.microsoft.com/office/drawing/2014/main" id="{42E5E2BE-3CB3-5B4D-AC92-9298ADA9CC53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10046542" y="3726873"/>
            <a:ext cx="1313465" cy="228657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0423841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>
        <p:tmplLst>
          <p:tmpl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Lõpuslaid tum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41EEA3-D2DD-7445-8B60-0310FCC933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9049" y="431802"/>
            <a:ext cx="6795216" cy="42962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239FAD-20F6-D641-9E34-AA5BD65D0A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7100" y="836612"/>
            <a:ext cx="7880350" cy="2807133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thanks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5CD45-04F8-044E-A598-DB348992770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70275" y="3931877"/>
            <a:ext cx="7881938" cy="1429832"/>
          </a:xfrm>
        </p:spPr>
        <p:txBody>
          <a:bodyPr anchor="t"/>
          <a:lstStyle>
            <a:lvl1pPr marL="0" indent="0" algn="r"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personal contact information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3BDF77-88A2-824C-B063-BE79EDA84B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5579" y="5541765"/>
            <a:ext cx="2113148" cy="471685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D12EBF8-BE66-8E4A-AB08-3A8EA093D0C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470275" y="5541765"/>
            <a:ext cx="7881938" cy="554236"/>
          </a:xfrm>
        </p:spPr>
        <p:txBody>
          <a:bodyPr anchor="b">
            <a:normAutofit/>
          </a:bodyPr>
          <a:lstStyle>
            <a:lvl1pPr marL="0" indent="0" algn="r"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company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15442835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Lõpuslaid he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39FAD-20F6-D641-9E34-AA5BD65D0A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7100" y="836612"/>
            <a:ext cx="7880350" cy="2807133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thanks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5CD45-04F8-044E-A598-DB348992770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70275" y="3931877"/>
            <a:ext cx="7881938" cy="1429832"/>
          </a:xfrm>
        </p:spPr>
        <p:txBody>
          <a:bodyPr anchor="t"/>
          <a:lstStyle>
            <a:lvl1pPr marL="0" indent="0" algn="r">
              <a:spcBef>
                <a:spcPts val="0"/>
              </a:spcBef>
              <a:buNone/>
              <a:defRPr sz="240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personal contact information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D12EBF8-BE66-8E4A-AB08-3A8EA093D0C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470275" y="5541765"/>
            <a:ext cx="7881938" cy="554236"/>
          </a:xfrm>
        </p:spPr>
        <p:txBody>
          <a:bodyPr anchor="b">
            <a:normAutofit/>
          </a:bodyPr>
          <a:lstStyle>
            <a:lvl1pPr marL="0" indent="0" algn="r"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company contact information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5B92E7-516F-0B43-BE00-76D470EB81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5579" y="5541765"/>
            <a:ext cx="2113148" cy="4716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71C07E-A775-0344-9631-B3E634BE9A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9049" y="431802"/>
            <a:ext cx="6795216" cy="429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708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6660D-F336-3549-BB53-3C135AA95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5018"/>
            <a:ext cx="10515600" cy="12607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BFD883-3F2C-0341-882F-C45E4D602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72145"/>
            <a:ext cx="10515600" cy="374130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C5A22-9455-284C-8714-27EEA66BB6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3788" y="6246525"/>
            <a:ext cx="242526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B213CDB-3569-354A-9DA2-571AB2E74080}" type="datetimeFigureOut">
              <a:rPr lang="en-US"/>
              <a:pPr/>
              <a:t>9/7/23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EC6A2-2FA5-6A4C-B1C0-10DF09C26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24400" y="249380"/>
            <a:ext cx="567343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62B36-DEF4-FD43-9805-F494A66DEC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2212" y="6246525"/>
            <a:ext cx="4172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82B8B52-0F81-344B-B0EB-C0FCEB729D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48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51" r:id="rId4"/>
    <p:sldLayoutId id="2147483650" r:id="rId5"/>
    <p:sldLayoutId id="2147483666" r:id="rId6"/>
    <p:sldLayoutId id="2147483667" r:id="rId7"/>
    <p:sldLayoutId id="2147483671" r:id="rId8"/>
    <p:sldLayoutId id="2147483669" r:id="rId9"/>
    <p:sldLayoutId id="2147483672" r:id="rId10"/>
    <p:sldLayoutId id="2147483665" r:id="rId11"/>
    <p:sldLayoutId id="2147483664" r:id="rId12"/>
    <p:sldLayoutId id="2147483670" r:id="rId13"/>
    <p:sldLayoutId id="2147483676" r:id="rId14"/>
    <p:sldLayoutId id="2147483673" r:id="rId15"/>
    <p:sldLayoutId id="2147483674" r:id="rId16"/>
    <p:sldLayoutId id="214748367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200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04000" indent="-216000" algn="l" defTabSz="914400" rtl="0" eaLnBrk="1" latinLnBrk="0" hangingPunct="1">
        <a:lnSpc>
          <a:spcPct val="1200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2000" indent="-216000" algn="l" defTabSz="914400" rtl="0" eaLnBrk="1" latinLnBrk="0" hangingPunct="1">
        <a:lnSpc>
          <a:spcPct val="1200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80000" indent="-216000" algn="l" defTabSz="914400" rtl="0" eaLnBrk="1" latinLnBrk="0" hangingPunct="1">
        <a:lnSpc>
          <a:spcPct val="1200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68000" indent="-216000" algn="l" defTabSz="914400" rtl="0" eaLnBrk="1" latinLnBrk="0" hangingPunct="1">
        <a:lnSpc>
          <a:spcPct val="1200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pos="7151" userDrawn="1">
          <p15:clr>
            <a:srgbClr val="F26B43"/>
          </p15:clr>
        </p15:guide>
        <p15:guide id="5" orient="horz" pos="527" userDrawn="1">
          <p15:clr>
            <a:srgbClr val="F26B43"/>
          </p15:clr>
        </p15:guide>
        <p15:guide id="6" orient="horz" pos="3788" userDrawn="1">
          <p15:clr>
            <a:srgbClr val="F26B43"/>
          </p15:clr>
        </p15:guide>
        <p15:guide id="7" pos="5489" userDrawn="1">
          <p15:clr>
            <a:srgbClr val="F26B43"/>
          </p15:clr>
        </p15:guide>
        <p15:guide id="8" pos="2184" userDrawn="1">
          <p15:clr>
            <a:srgbClr val="F26B43"/>
          </p15:clr>
        </p15:guide>
        <p15:guide id="9" orient="horz" pos="1335" userDrawn="1">
          <p15:clr>
            <a:srgbClr val="F26B43"/>
          </p15:clr>
        </p15:guide>
        <p15:guide id="10" orient="horz" pos="297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proudengineers.com/" TargetMode="External"/><Relationship Id="rId2" Type="http://schemas.openxmlformats.org/officeDocument/2006/relationships/hyperlink" Target="mailto:toomas@proudengineers.com" TargetMode="Externa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proudengineers.com/" TargetMode="External"/><Relationship Id="rId2" Type="http://schemas.openxmlformats.org/officeDocument/2006/relationships/hyperlink" Target="mailto:toomas@proudengineers.com" TargetMode="Externa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C120C-CA7A-3848-A2A4-A9F30A48AC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Kohaliku</a:t>
            </a:r>
            <a:r>
              <a:rPr lang="en-US" dirty="0"/>
              <a:t> </a:t>
            </a:r>
            <a:r>
              <a:rPr lang="en-US" dirty="0" err="1"/>
              <a:t>omavalitsuse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IT </a:t>
            </a:r>
            <a:r>
              <a:rPr lang="en-US" dirty="0" err="1"/>
              <a:t>olukord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 err="1">
                <a:solidFill>
                  <a:schemeClr val="accent2"/>
                </a:solidFill>
              </a:rPr>
              <a:t>mured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/>
              <a:t> ja </a:t>
            </a:r>
            <a:r>
              <a:rPr lang="en-US" dirty="0" err="1">
                <a:solidFill>
                  <a:schemeClr val="accent2"/>
                </a:solidFill>
              </a:rPr>
              <a:t>tulevik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96ED47-E11E-E84A-A94A-FE39F1D7F0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Andres Kütt</a:t>
            </a:r>
          </a:p>
        </p:txBody>
      </p:sp>
    </p:spTree>
    <p:extLst>
      <p:ext uri="{BB962C8B-B14F-4D97-AF65-F5344CB8AC3E}">
        <p14:creationId xmlns:p14="http://schemas.microsoft.com/office/powerpoint/2010/main" val="3435050078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8053-FB9E-044A-8252-81216073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 me </a:t>
            </a:r>
            <a:r>
              <a:rPr lang="en-US" dirty="0" err="1"/>
              <a:t>tegime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FB6D4-7142-BA46-806D-82D83A038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Viisime</a:t>
            </a:r>
            <a:r>
              <a:rPr lang="en-US" dirty="0"/>
              <a:t> </a:t>
            </a:r>
            <a:r>
              <a:rPr lang="en-US" dirty="0" err="1"/>
              <a:t>eelmisel</a:t>
            </a:r>
            <a:r>
              <a:rPr lang="en-US" dirty="0"/>
              <a:t> </a:t>
            </a:r>
            <a:r>
              <a:rPr lang="en-US" dirty="0" err="1"/>
              <a:t>aastal</a:t>
            </a:r>
            <a:r>
              <a:rPr lang="en-US" dirty="0"/>
              <a:t> ELVL </a:t>
            </a:r>
            <a:r>
              <a:rPr lang="en-US" dirty="0" err="1"/>
              <a:t>ülesandel</a:t>
            </a:r>
            <a:r>
              <a:rPr lang="en-US" dirty="0"/>
              <a:t> </a:t>
            </a:r>
            <a:r>
              <a:rPr lang="en-US" dirty="0" err="1"/>
              <a:t>läbi</a:t>
            </a:r>
            <a:r>
              <a:rPr lang="en-US" dirty="0"/>
              <a:t> </a:t>
            </a:r>
            <a:r>
              <a:rPr lang="en-US" dirty="0" err="1"/>
              <a:t>KOVide</a:t>
            </a:r>
            <a:r>
              <a:rPr lang="en-US" dirty="0"/>
              <a:t> </a:t>
            </a:r>
            <a:r>
              <a:rPr lang="en-US" dirty="0" err="1"/>
              <a:t>infosüsteemide</a:t>
            </a:r>
            <a:r>
              <a:rPr lang="en-US" dirty="0"/>
              <a:t> </a:t>
            </a:r>
            <a:r>
              <a:rPr lang="en-US" dirty="0" err="1"/>
              <a:t>analüüsi</a:t>
            </a:r>
            <a:endParaRPr lang="en-US" dirty="0"/>
          </a:p>
          <a:p>
            <a:pPr lvl="1"/>
            <a:r>
              <a:rPr lang="en-US" dirty="0" err="1"/>
              <a:t>Sisendiks</a:t>
            </a:r>
            <a:r>
              <a:rPr lang="en-US" dirty="0"/>
              <a:t> </a:t>
            </a:r>
            <a:r>
              <a:rPr lang="en-US" dirty="0" err="1"/>
              <a:t>mitmed</a:t>
            </a:r>
            <a:r>
              <a:rPr lang="en-US" dirty="0"/>
              <a:t> </a:t>
            </a:r>
            <a:r>
              <a:rPr lang="en-US" dirty="0" err="1"/>
              <a:t>mured</a:t>
            </a:r>
            <a:r>
              <a:rPr lang="en-US" dirty="0"/>
              <a:t> ja </a:t>
            </a:r>
            <a:r>
              <a:rPr lang="en-US" dirty="0" err="1"/>
              <a:t>hüpoteesid</a:t>
            </a:r>
            <a:endParaRPr lang="en-US" dirty="0"/>
          </a:p>
          <a:p>
            <a:r>
              <a:rPr lang="en-US" dirty="0" err="1"/>
              <a:t>Fookuses</a:t>
            </a:r>
            <a:r>
              <a:rPr lang="en-US" dirty="0"/>
              <a:t> </a:t>
            </a:r>
            <a:r>
              <a:rPr lang="en-US" dirty="0" err="1"/>
              <a:t>pigem</a:t>
            </a:r>
            <a:r>
              <a:rPr lang="en-US" dirty="0"/>
              <a:t> infosüsteemid,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töökohateenus</a:t>
            </a:r>
            <a:endParaRPr lang="en-US" dirty="0"/>
          </a:p>
          <a:p>
            <a:r>
              <a:rPr lang="en-US" dirty="0" err="1"/>
              <a:t>Piiratud</a:t>
            </a:r>
            <a:r>
              <a:rPr lang="en-US" dirty="0"/>
              <a:t>, </a:t>
            </a:r>
            <a:r>
              <a:rPr lang="en-US" dirty="0" err="1"/>
              <a:t>kuid</a:t>
            </a:r>
            <a:r>
              <a:rPr lang="en-US" dirty="0"/>
              <a:t> </a:t>
            </a:r>
            <a:r>
              <a:rPr lang="en-US" dirty="0" err="1"/>
              <a:t>esinduslik</a:t>
            </a:r>
            <a:r>
              <a:rPr lang="en-US" dirty="0"/>
              <a:t> </a:t>
            </a:r>
            <a:r>
              <a:rPr lang="en-US" dirty="0" err="1"/>
              <a:t>valim</a:t>
            </a:r>
            <a:r>
              <a:rPr lang="en-US" dirty="0"/>
              <a:t> </a:t>
            </a:r>
            <a:r>
              <a:rPr lang="en-US" dirty="0" err="1"/>
              <a:t>KOVidest</a:t>
            </a:r>
            <a:r>
              <a:rPr lang="en-US" dirty="0"/>
              <a:t> ja </a:t>
            </a:r>
            <a:r>
              <a:rPr lang="en-US" dirty="0" err="1"/>
              <a:t>teenusepakkujatest</a:t>
            </a:r>
            <a:endParaRPr lang="en-US" dirty="0"/>
          </a:p>
          <a:p>
            <a:r>
              <a:rPr lang="en-US" dirty="0" err="1"/>
              <a:t>Tulemuseks</a:t>
            </a:r>
            <a:r>
              <a:rPr lang="en-US" dirty="0"/>
              <a:t> </a:t>
            </a:r>
            <a:r>
              <a:rPr lang="en-US" dirty="0" err="1"/>
              <a:t>detailne</a:t>
            </a:r>
            <a:r>
              <a:rPr lang="en-US" dirty="0"/>
              <a:t> </a:t>
            </a:r>
            <a:r>
              <a:rPr lang="en-US" dirty="0" err="1"/>
              <a:t>raport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42727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CFB7F-5C4A-4D46-9422-9CD84C8F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Leitud probleemide allikad on enamasti </a:t>
            </a:r>
            <a:r>
              <a:rPr lang="et-EE" dirty="0" err="1">
                <a:solidFill>
                  <a:schemeClr val="accent2"/>
                </a:solidFill>
              </a:rPr>
              <a:t>juhtimislikud</a:t>
            </a:r>
            <a:r>
              <a:rPr lang="et-EE" dirty="0"/>
              <a:t> ning ei puutu tehnoloogiasse</a:t>
            </a:r>
            <a:endParaRPr lang="et-EE" dirty="0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BDD15-83F7-224F-AC8F-D79A38BE6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Infotehnoloogiat</a:t>
            </a:r>
            <a:r>
              <a:rPr lang="en-US" dirty="0"/>
              <a:t> </a:t>
            </a:r>
            <a:r>
              <a:rPr lang="en-US" dirty="0" err="1"/>
              <a:t>nähakse</a:t>
            </a:r>
            <a:r>
              <a:rPr lang="en-US" dirty="0"/>
              <a:t> </a:t>
            </a:r>
            <a:r>
              <a:rPr lang="en-US" dirty="0" err="1"/>
              <a:t>pigem</a:t>
            </a:r>
            <a:r>
              <a:rPr lang="en-US" dirty="0"/>
              <a:t> </a:t>
            </a:r>
            <a:r>
              <a:rPr lang="en-US" dirty="0" err="1"/>
              <a:t>tüütu</a:t>
            </a:r>
            <a:r>
              <a:rPr lang="en-US" dirty="0"/>
              <a:t> </a:t>
            </a:r>
            <a:r>
              <a:rPr lang="en-US" dirty="0" err="1"/>
              <a:t>kulukoha</a:t>
            </a:r>
            <a:r>
              <a:rPr lang="en-US" dirty="0"/>
              <a:t>, </a:t>
            </a:r>
          </a:p>
          <a:p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millegi</a:t>
            </a:r>
            <a:r>
              <a:rPr lang="en-US" dirty="0"/>
              <a:t> </a:t>
            </a:r>
            <a:r>
              <a:rPr lang="en-US" dirty="0" err="1"/>
              <a:t>praktiliselt</a:t>
            </a:r>
            <a:r>
              <a:rPr lang="en-US" dirty="0"/>
              <a:t> </a:t>
            </a:r>
            <a:r>
              <a:rPr lang="en-US" dirty="0" err="1"/>
              <a:t>kasulikuna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40736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CFB7F-5C4A-4D46-9422-9CD84C8F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Kohalikel omavalitsustel </a:t>
            </a:r>
            <a:r>
              <a:rPr lang="et-EE" dirty="0">
                <a:solidFill>
                  <a:schemeClr val="accent2"/>
                </a:solidFill>
              </a:rPr>
              <a:t>puudub infosüsteem </a:t>
            </a:r>
            <a:r>
              <a:rPr lang="et-EE" dirty="0"/>
              <a:t>riigiasutustele omases tähenduses</a:t>
            </a:r>
            <a:endParaRPr lang="et-EE" dirty="0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BDD15-83F7-224F-AC8F-D79A38BE6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Digitaalseid</a:t>
            </a:r>
            <a:r>
              <a:rPr lang="en-US" dirty="0"/>
              <a:t> </a:t>
            </a:r>
            <a:r>
              <a:rPr lang="en-US" dirty="0" err="1"/>
              <a:t>teenuseid</a:t>
            </a:r>
            <a:r>
              <a:rPr lang="en-US" dirty="0"/>
              <a:t> </a:t>
            </a:r>
            <a:r>
              <a:rPr lang="en-US" dirty="0" err="1"/>
              <a:t>pakutakse</a:t>
            </a:r>
            <a:r>
              <a:rPr lang="en-US" dirty="0"/>
              <a:t> </a:t>
            </a:r>
            <a:r>
              <a:rPr lang="en-US" dirty="0" err="1"/>
              <a:t>traageldades</a:t>
            </a:r>
            <a:r>
              <a:rPr lang="en-US" dirty="0"/>
              <a:t> </a:t>
            </a:r>
            <a:r>
              <a:rPr lang="en-US" dirty="0" err="1"/>
              <a:t>käepäraste</a:t>
            </a:r>
            <a:r>
              <a:rPr lang="en-US" dirty="0"/>
              <a:t> </a:t>
            </a:r>
            <a:r>
              <a:rPr lang="en-US" dirty="0" err="1"/>
              <a:t>vahendite</a:t>
            </a:r>
            <a:r>
              <a:rPr lang="en-US" dirty="0"/>
              <a:t> ja </a:t>
            </a:r>
            <a:r>
              <a:rPr lang="en-US" dirty="0" err="1"/>
              <a:t>käsitöö</a:t>
            </a:r>
            <a:r>
              <a:rPr lang="en-US" dirty="0"/>
              <a:t> </a:t>
            </a:r>
            <a:r>
              <a:rPr lang="en-US" dirty="0" err="1"/>
              <a:t>abil</a:t>
            </a:r>
            <a:r>
              <a:rPr lang="en-US" dirty="0"/>
              <a:t> </a:t>
            </a:r>
            <a:r>
              <a:rPr lang="en-US" dirty="0" err="1"/>
              <a:t>kokku</a:t>
            </a:r>
            <a:r>
              <a:rPr lang="en-US" dirty="0"/>
              <a:t> </a:t>
            </a:r>
            <a:r>
              <a:rPr lang="en-US" dirty="0" err="1"/>
              <a:t>erinevate</a:t>
            </a:r>
            <a:r>
              <a:rPr lang="en-US" dirty="0"/>
              <a:t> </a:t>
            </a:r>
            <a:r>
              <a:rPr lang="en-US" dirty="0" err="1"/>
              <a:t>teenusepakkujate</a:t>
            </a:r>
            <a:r>
              <a:rPr lang="en-US" dirty="0"/>
              <a:t> ja </a:t>
            </a:r>
            <a:r>
              <a:rPr lang="en-US" dirty="0" err="1"/>
              <a:t>riigi</a:t>
            </a:r>
            <a:r>
              <a:rPr lang="en-US" dirty="0"/>
              <a:t> </a:t>
            </a:r>
            <a:r>
              <a:rPr lang="en-US" dirty="0" err="1"/>
              <a:t>infosüsteeme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23292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CFB7F-5C4A-4D46-9422-9CD84C8F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Kohalikele omavalitsustele teenuseid pakkuvad ettevõtted </a:t>
            </a:r>
            <a:br>
              <a:rPr lang="et-EE" dirty="0"/>
            </a:br>
            <a:r>
              <a:rPr lang="et-EE" dirty="0">
                <a:solidFill>
                  <a:schemeClr val="accent2"/>
                </a:solidFill>
              </a:rPr>
              <a:t>ei ole reeglina jätkusuutlikud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BDD15-83F7-224F-AC8F-D79A38BE6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Isegi</a:t>
            </a:r>
            <a:r>
              <a:rPr lang="en-US" dirty="0"/>
              <a:t> </a:t>
            </a:r>
            <a:r>
              <a:rPr lang="en-US" dirty="0" err="1"/>
              <a:t>kõigi</a:t>
            </a:r>
            <a:r>
              <a:rPr lang="en-US" dirty="0"/>
              <a:t> </a:t>
            </a:r>
            <a:r>
              <a:rPr lang="en-US" dirty="0" err="1"/>
              <a:t>kohustuste</a:t>
            </a:r>
            <a:r>
              <a:rPr lang="en-US" dirty="0"/>
              <a:t> </a:t>
            </a:r>
            <a:r>
              <a:rPr lang="en-US" dirty="0" err="1"/>
              <a:t>korrektne</a:t>
            </a:r>
            <a:r>
              <a:rPr lang="en-US" dirty="0"/>
              <a:t> </a:t>
            </a:r>
            <a:r>
              <a:rPr lang="en-US" dirty="0" err="1"/>
              <a:t>täitmine</a:t>
            </a:r>
            <a:r>
              <a:rPr lang="en-US" dirty="0"/>
              <a:t> </a:t>
            </a:r>
            <a:r>
              <a:rPr lang="en-US" dirty="0" err="1"/>
              <a:t>tähendaks</a:t>
            </a:r>
            <a:r>
              <a:rPr lang="en-US" dirty="0"/>
              <a:t> </a:t>
            </a:r>
            <a:r>
              <a:rPr lang="en-US" dirty="0" err="1"/>
              <a:t>kulude</a:t>
            </a:r>
            <a:r>
              <a:rPr lang="en-US" dirty="0"/>
              <a:t> </a:t>
            </a:r>
            <a:r>
              <a:rPr lang="en-US" dirty="0" err="1"/>
              <a:t>mitmekordistumist</a:t>
            </a:r>
            <a:r>
              <a:rPr lang="en-US" dirty="0"/>
              <a:t>, </a:t>
            </a:r>
            <a:r>
              <a:rPr lang="en-US" dirty="0" err="1"/>
              <a:t>jätkusuutlikkus</a:t>
            </a:r>
            <a:r>
              <a:rPr lang="en-US" dirty="0"/>
              <a:t> </a:t>
            </a:r>
            <a:r>
              <a:rPr lang="en-US" dirty="0" err="1"/>
              <a:t>tähendaks</a:t>
            </a:r>
            <a:r>
              <a:rPr lang="en-US" dirty="0"/>
              <a:t> </a:t>
            </a:r>
            <a:r>
              <a:rPr lang="en-US" dirty="0" err="1"/>
              <a:t>suurusjärgu</a:t>
            </a:r>
            <a:r>
              <a:rPr lang="en-US" dirty="0"/>
              <a:t> </a:t>
            </a:r>
            <a:r>
              <a:rPr lang="en-US" dirty="0" err="1"/>
              <a:t>muutust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18436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C470F-3FD0-D04B-97B5-FD450642B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Aitäh</a:t>
            </a:r>
            <a:r>
              <a:rPr lang="en-US" dirty="0"/>
              <a:t>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33A10A-BCC7-5D46-8873-C5ADFD792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Andres Kütt</a:t>
            </a:r>
          </a:p>
          <a:p>
            <a:r>
              <a:rPr lang="en-US" dirty="0">
                <a:hlinkClick r:id="rId2"/>
              </a:rPr>
              <a:t>andres.kytt@proudengineers.com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186FC-43F6-0D4B-B109-AB4863C7205C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proudengineers.com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7545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1BC8E-89CF-4D84-0C0B-E41559E1F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Tagavara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8DA6E3-5BE2-8258-E5A5-B30E1DAF68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77632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8053-FB9E-044A-8252-81216073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Millest</a:t>
            </a:r>
            <a:r>
              <a:rPr lang="en-US" dirty="0"/>
              <a:t> ma </a:t>
            </a:r>
            <a:r>
              <a:rPr lang="en-US" dirty="0" err="1"/>
              <a:t>räägin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FB6D4-7142-BA46-806D-82D83A038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Peamised</a:t>
            </a:r>
            <a:r>
              <a:rPr lang="en-US" dirty="0"/>
              <a:t> </a:t>
            </a:r>
            <a:r>
              <a:rPr lang="en-US" dirty="0" err="1"/>
              <a:t>leiud</a:t>
            </a:r>
            <a:r>
              <a:rPr lang="en-US" dirty="0"/>
              <a:t> </a:t>
            </a:r>
            <a:r>
              <a:rPr lang="en-US" dirty="0" err="1"/>
              <a:t>koos</a:t>
            </a:r>
            <a:r>
              <a:rPr lang="en-US" dirty="0"/>
              <a:t> </a:t>
            </a:r>
            <a:r>
              <a:rPr lang="en-US" dirty="0" err="1"/>
              <a:t>otseste</a:t>
            </a:r>
            <a:r>
              <a:rPr lang="en-US" dirty="0"/>
              <a:t> </a:t>
            </a:r>
            <a:r>
              <a:rPr lang="en-US" dirty="0" err="1"/>
              <a:t>põhjuste</a:t>
            </a:r>
            <a:r>
              <a:rPr lang="en-US" dirty="0"/>
              <a:t> ja </a:t>
            </a:r>
            <a:r>
              <a:rPr lang="en-US" dirty="0" err="1"/>
              <a:t>järeldustega</a:t>
            </a:r>
            <a:endParaRPr lang="en-US" dirty="0"/>
          </a:p>
          <a:p>
            <a:r>
              <a:rPr lang="en-US" dirty="0" err="1"/>
              <a:t>Olukorra</a:t>
            </a:r>
            <a:r>
              <a:rPr lang="en-US" dirty="0"/>
              <a:t> </a:t>
            </a:r>
            <a:r>
              <a:rPr lang="en-US" dirty="0" err="1"/>
              <a:t>süsteemsed</a:t>
            </a:r>
            <a:r>
              <a:rPr lang="en-US" dirty="0"/>
              <a:t> </a:t>
            </a:r>
            <a:r>
              <a:rPr lang="en-US" dirty="0" err="1"/>
              <a:t>põhjused</a:t>
            </a:r>
            <a:endParaRPr lang="en-US" dirty="0"/>
          </a:p>
          <a:p>
            <a:r>
              <a:rPr lang="en-US" dirty="0" err="1"/>
              <a:t>Põhimõttelised</a:t>
            </a:r>
            <a:r>
              <a:rPr lang="en-US" dirty="0"/>
              <a:t> </a:t>
            </a:r>
            <a:r>
              <a:rPr lang="en-US" dirty="0" err="1"/>
              <a:t>ettepanekud</a:t>
            </a:r>
            <a:r>
              <a:rPr lang="en-US" dirty="0"/>
              <a:t> </a:t>
            </a:r>
            <a:r>
              <a:rPr lang="en-US" dirty="0" err="1"/>
              <a:t>edasi</a:t>
            </a:r>
            <a:r>
              <a:rPr lang="en-US" dirty="0"/>
              <a:t> </a:t>
            </a:r>
            <a:r>
              <a:rPr lang="en-US" dirty="0" err="1"/>
              <a:t>minekuks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3540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CFB7F-5C4A-4D46-9422-9CD84C8F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Mis me </a:t>
            </a:r>
            <a:r>
              <a:rPr lang="en-US" dirty="0" err="1"/>
              <a:t>leidsime</a:t>
            </a:r>
            <a:r>
              <a:rPr lang="en-US" dirty="0"/>
              <a:t>?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8C175C-3085-C34E-9635-34CE94AD7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1134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CFB7F-5C4A-4D46-9422-9CD84C8F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Leitud probleemide allikad on enamasti </a:t>
            </a:r>
            <a:r>
              <a:rPr lang="et-EE" dirty="0" err="1">
                <a:solidFill>
                  <a:schemeClr val="accent2"/>
                </a:solidFill>
              </a:rPr>
              <a:t>juhtimislikud</a:t>
            </a:r>
            <a:r>
              <a:rPr lang="et-EE" dirty="0"/>
              <a:t> ning ei puutu tehnoloogiasse</a:t>
            </a:r>
            <a:endParaRPr lang="et-EE" dirty="0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BDD15-83F7-224F-AC8F-D79A38BE6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Infotehnoloogiat</a:t>
            </a:r>
            <a:r>
              <a:rPr lang="en-US" dirty="0"/>
              <a:t> </a:t>
            </a:r>
            <a:r>
              <a:rPr lang="en-US" dirty="0" err="1"/>
              <a:t>nähakse</a:t>
            </a:r>
            <a:r>
              <a:rPr lang="en-US" dirty="0"/>
              <a:t> </a:t>
            </a:r>
            <a:r>
              <a:rPr lang="en-US" dirty="0" err="1"/>
              <a:t>pigem</a:t>
            </a:r>
            <a:r>
              <a:rPr lang="en-US" dirty="0"/>
              <a:t> </a:t>
            </a:r>
            <a:r>
              <a:rPr lang="en-US" dirty="0" err="1"/>
              <a:t>tüütu</a:t>
            </a:r>
            <a:r>
              <a:rPr lang="en-US" dirty="0"/>
              <a:t> </a:t>
            </a:r>
            <a:r>
              <a:rPr lang="en-US" dirty="0" err="1"/>
              <a:t>kulukoha</a:t>
            </a:r>
            <a:r>
              <a:rPr lang="en-US" dirty="0"/>
              <a:t>, </a:t>
            </a:r>
          </a:p>
          <a:p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millegi</a:t>
            </a:r>
            <a:r>
              <a:rPr lang="en-US" dirty="0"/>
              <a:t> </a:t>
            </a:r>
            <a:r>
              <a:rPr lang="en-US" dirty="0" err="1"/>
              <a:t>praktiliselt</a:t>
            </a:r>
            <a:r>
              <a:rPr lang="en-US" dirty="0"/>
              <a:t> </a:t>
            </a:r>
            <a:r>
              <a:rPr lang="en-US" dirty="0" err="1"/>
              <a:t>kasulikuna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50189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49B9D-6C37-C344-8C26-8947C4AAC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Kohaliku</a:t>
            </a:r>
            <a:r>
              <a:rPr lang="en-US" dirty="0"/>
              <a:t> </a:t>
            </a:r>
            <a:r>
              <a:rPr lang="en-US" dirty="0" err="1"/>
              <a:t>omavalitsuse</a:t>
            </a:r>
            <a:r>
              <a:rPr lang="en-US" dirty="0"/>
              <a:t> </a:t>
            </a:r>
            <a:r>
              <a:rPr lang="en-US" dirty="0" err="1"/>
              <a:t>vastutava</a:t>
            </a:r>
            <a:r>
              <a:rPr lang="en-US" dirty="0"/>
              <a:t> </a:t>
            </a:r>
            <a:r>
              <a:rPr lang="en-US" dirty="0" err="1"/>
              <a:t>töötaja</a:t>
            </a:r>
            <a:r>
              <a:rPr lang="en-US" dirty="0"/>
              <a:t> </a:t>
            </a:r>
            <a:r>
              <a:rPr lang="en-US" dirty="0" err="1"/>
              <a:t>kogemus</a:t>
            </a:r>
            <a:r>
              <a:rPr lang="en-US" dirty="0"/>
              <a:t> </a:t>
            </a:r>
            <a:r>
              <a:rPr lang="en-US" dirty="0" err="1"/>
              <a:t>langeb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2F254-539E-2D42-9E98-404B61A47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Graafikul</a:t>
            </a:r>
            <a:r>
              <a:rPr lang="en-US" dirty="0"/>
              <a:t> on </a:t>
            </a:r>
            <a:r>
              <a:rPr lang="en-US" dirty="0" err="1"/>
              <a:t>kujutatud</a:t>
            </a:r>
            <a:r>
              <a:rPr lang="en-US" dirty="0"/>
              <a:t> </a:t>
            </a:r>
            <a:r>
              <a:rPr lang="en-US" dirty="0" err="1"/>
              <a:t>kohaliku</a:t>
            </a:r>
            <a:r>
              <a:rPr lang="en-US" dirty="0"/>
              <a:t> </a:t>
            </a:r>
            <a:r>
              <a:rPr lang="en-US" dirty="0" err="1"/>
              <a:t>omavalitsuse</a:t>
            </a:r>
            <a:r>
              <a:rPr lang="en-US" dirty="0"/>
              <a:t> </a:t>
            </a:r>
            <a:r>
              <a:rPr lang="en-US" dirty="0" err="1"/>
              <a:t>allkirjaõigusliku</a:t>
            </a:r>
            <a:r>
              <a:rPr lang="en-US" dirty="0"/>
              <a:t> </a:t>
            </a:r>
            <a:r>
              <a:rPr lang="en-US" dirty="0" err="1"/>
              <a:t>inimese</a:t>
            </a:r>
            <a:r>
              <a:rPr lang="en-US" dirty="0"/>
              <a:t> </a:t>
            </a:r>
            <a:r>
              <a:rPr lang="en-US" dirty="0" err="1"/>
              <a:t>keskmise</a:t>
            </a:r>
            <a:r>
              <a:rPr lang="en-US" dirty="0"/>
              <a:t> </a:t>
            </a:r>
            <a:r>
              <a:rPr lang="en-US" dirty="0" err="1"/>
              <a:t>kogemuse</a:t>
            </a:r>
            <a:r>
              <a:rPr lang="en-US" dirty="0"/>
              <a:t> </a:t>
            </a:r>
            <a:r>
              <a:rPr lang="en-US" dirty="0" err="1"/>
              <a:t>muutuse</a:t>
            </a:r>
            <a:r>
              <a:rPr lang="en-US" dirty="0"/>
              <a:t> </a:t>
            </a:r>
            <a:r>
              <a:rPr lang="en-US" dirty="0" err="1"/>
              <a:t>trendi</a:t>
            </a:r>
            <a:r>
              <a:rPr lang="en-US" dirty="0"/>
              <a:t>. </a:t>
            </a:r>
            <a:r>
              <a:rPr lang="en-US" dirty="0" err="1"/>
              <a:t>Seejuures</a:t>
            </a:r>
            <a:r>
              <a:rPr lang="en-US" dirty="0"/>
              <a:t> on </a:t>
            </a:r>
            <a:r>
              <a:rPr lang="en-US" dirty="0" err="1"/>
              <a:t>arvesse</a:t>
            </a:r>
            <a:r>
              <a:rPr lang="en-US" dirty="0"/>
              <a:t> </a:t>
            </a:r>
            <a:r>
              <a:rPr lang="en-US" dirty="0" err="1"/>
              <a:t>võetud</a:t>
            </a:r>
            <a:r>
              <a:rPr lang="en-US" dirty="0"/>
              <a:t> </a:t>
            </a:r>
            <a:r>
              <a:rPr lang="en-US" dirty="0" err="1"/>
              <a:t>kogu</a:t>
            </a:r>
            <a:r>
              <a:rPr lang="en-US" dirty="0"/>
              <a:t> </a:t>
            </a:r>
            <a:r>
              <a:rPr lang="en-US" dirty="0" err="1"/>
              <a:t>teadaolevalt</a:t>
            </a:r>
            <a:r>
              <a:rPr lang="en-US" dirty="0"/>
              <a:t> </a:t>
            </a:r>
            <a:r>
              <a:rPr lang="en-US" dirty="0" err="1"/>
              <a:t>KOVis</a:t>
            </a:r>
            <a:r>
              <a:rPr lang="en-US" dirty="0"/>
              <a:t> </a:t>
            </a:r>
            <a:r>
              <a:rPr lang="en-US" dirty="0" err="1"/>
              <a:t>allkirjaõigust</a:t>
            </a:r>
            <a:r>
              <a:rPr lang="en-US" dirty="0"/>
              <a:t> </a:t>
            </a:r>
            <a:r>
              <a:rPr lang="en-US" dirty="0" err="1"/>
              <a:t>omatud</a:t>
            </a:r>
            <a:r>
              <a:rPr lang="en-US" dirty="0"/>
              <a:t> </a:t>
            </a:r>
            <a:r>
              <a:rPr lang="en-US" dirty="0" err="1"/>
              <a:t>aega</a:t>
            </a:r>
            <a:r>
              <a:rPr lang="en-US" dirty="0"/>
              <a:t>. </a:t>
            </a:r>
            <a:r>
              <a:rPr lang="en-US" dirty="0" err="1"/>
              <a:t>Iga</a:t>
            </a:r>
            <a:r>
              <a:rPr lang="en-US" dirty="0"/>
              <a:t> </a:t>
            </a:r>
            <a:r>
              <a:rPr lang="en-US" dirty="0" err="1"/>
              <a:t>päev</a:t>
            </a:r>
            <a:r>
              <a:rPr lang="en-US" dirty="0"/>
              <a:t> peaks </a:t>
            </a:r>
            <a:r>
              <a:rPr lang="en-US" dirty="0" err="1"/>
              <a:t>kõigile</a:t>
            </a:r>
            <a:r>
              <a:rPr lang="en-US" dirty="0"/>
              <a:t> </a:t>
            </a:r>
            <a:r>
              <a:rPr lang="en-US" dirty="0" err="1"/>
              <a:t>töötajatele</a:t>
            </a:r>
            <a:r>
              <a:rPr lang="en-US" dirty="0"/>
              <a:t> </a:t>
            </a:r>
            <a:r>
              <a:rPr lang="en-US" dirty="0" err="1"/>
              <a:t>lisanduma</a:t>
            </a:r>
            <a:r>
              <a:rPr lang="en-US" dirty="0"/>
              <a:t> 1 </a:t>
            </a:r>
            <a:r>
              <a:rPr lang="en-US" dirty="0" err="1"/>
              <a:t>päev</a:t>
            </a:r>
            <a:r>
              <a:rPr lang="en-US" dirty="0"/>
              <a:t> </a:t>
            </a:r>
            <a:r>
              <a:rPr lang="en-US" dirty="0" err="1"/>
              <a:t>kogemust</a:t>
            </a:r>
            <a:r>
              <a:rPr lang="en-US" dirty="0"/>
              <a:t>, </a:t>
            </a:r>
            <a:r>
              <a:rPr lang="en-US" dirty="0" err="1"/>
              <a:t>väärtus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dirty="0" err="1"/>
              <a:t>selle</a:t>
            </a:r>
            <a:r>
              <a:rPr lang="en-US" dirty="0"/>
              <a:t> </a:t>
            </a:r>
            <a:r>
              <a:rPr lang="en-US" dirty="0" err="1"/>
              <a:t>tähendab</a:t>
            </a:r>
            <a:r>
              <a:rPr lang="en-US" dirty="0"/>
              <a:t> </a:t>
            </a:r>
            <a:r>
              <a:rPr lang="en-US" dirty="0" err="1"/>
              <a:t>kogemusega</a:t>
            </a:r>
            <a:r>
              <a:rPr lang="en-US" dirty="0"/>
              <a:t> </a:t>
            </a:r>
            <a:r>
              <a:rPr lang="en-US" dirty="0" err="1"/>
              <a:t>inimeste</a:t>
            </a:r>
            <a:r>
              <a:rPr lang="en-US" dirty="0"/>
              <a:t> </a:t>
            </a:r>
            <a:r>
              <a:rPr lang="en-US" dirty="0" err="1"/>
              <a:t>lahkumist</a:t>
            </a:r>
            <a:r>
              <a:rPr lang="en-US" dirty="0"/>
              <a:t>.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F1EF07ED-E3C8-FAA3-1FD9-DE9683AC1BA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42913" y="1439224"/>
            <a:ext cx="5678155" cy="4265540"/>
          </a:xfrm>
        </p:spPr>
      </p:pic>
    </p:spTree>
    <p:extLst>
      <p:ext uri="{BB962C8B-B14F-4D97-AF65-F5344CB8AC3E}">
        <p14:creationId xmlns:p14="http://schemas.microsoft.com/office/powerpoint/2010/main" val="25603807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8053-FB9E-044A-8252-81216073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Järeldused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FB6D4-7142-BA46-806D-82D83A038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Suur</a:t>
            </a:r>
            <a:r>
              <a:rPr lang="en-US" dirty="0"/>
              <a:t> hulk </a:t>
            </a:r>
            <a:r>
              <a:rPr lang="en-US" dirty="0" err="1"/>
              <a:t>üha</a:t>
            </a:r>
            <a:r>
              <a:rPr lang="en-US" dirty="0"/>
              <a:t> </a:t>
            </a:r>
            <a:r>
              <a:rPr lang="en-US" dirty="0" err="1"/>
              <a:t>vähem</a:t>
            </a:r>
            <a:r>
              <a:rPr lang="en-US" dirty="0"/>
              <a:t> </a:t>
            </a:r>
            <a:r>
              <a:rPr lang="en-US" dirty="0" err="1"/>
              <a:t>kogenud</a:t>
            </a:r>
            <a:r>
              <a:rPr lang="en-US" dirty="0"/>
              <a:t> </a:t>
            </a:r>
            <a:r>
              <a:rPr lang="en-US" dirty="0" err="1"/>
              <a:t>juhte</a:t>
            </a:r>
            <a:r>
              <a:rPr lang="en-US" dirty="0"/>
              <a:t> </a:t>
            </a:r>
            <a:r>
              <a:rPr lang="en-US" dirty="0" err="1"/>
              <a:t>tegeleb</a:t>
            </a:r>
            <a:r>
              <a:rPr lang="en-US" dirty="0"/>
              <a:t> </a:t>
            </a:r>
            <a:r>
              <a:rPr lang="en-US" dirty="0" err="1"/>
              <a:t>üha</a:t>
            </a:r>
            <a:r>
              <a:rPr lang="en-US" dirty="0"/>
              <a:t> </a:t>
            </a:r>
            <a:r>
              <a:rPr lang="en-US" dirty="0" err="1"/>
              <a:t>keerulisemate</a:t>
            </a:r>
            <a:r>
              <a:rPr lang="en-US" dirty="0"/>
              <a:t> </a:t>
            </a:r>
            <a:r>
              <a:rPr lang="en-US" dirty="0" err="1"/>
              <a:t>probleemidega</a:t>
            </a:r>
            <a:endParaRPr lang="en-US" dirty="0"/>
          </a:p>
          <a:p>
            <a:r>
              <a:rPr lang="en-US" dirty="0" err="1"/>
              <a:t>Tarvis</a:t>
            </a:r>
            <a:r>
              <a:rPr lang="en-US" dirty="0"/>
              <a:t> on </a:t>
            </a:r>
            <a:r>
              <a:rPr lang="en-US" dirty="0" err="1"/>
              <a:t>juhtide</a:t>
            </a:r>
            <a:r>
              <a:rPr lang="en-US" dirty="0"/>
              <a:t> </a:t>
            </a:r>
            <a:r>
              <a:rPr lang="en-US" dirty="0" err="1"/>
              <a:t>süstemaatilist</a:t>
            </a:r>
            <a:r>
              <a:rPr lang="en-US" dirty="0"/>
              <a:t> </a:t>
            </a:r>
            <a:r>
              <a:rPr lang="en-US" dirty="0" err="1"/>
              <a:t>koolitust</a:t>
            </a:r>
            <a:r>
              <a:rPr lang="en-US" dirty="0"/>
              <a:t> aga ka </a:t>
            </a:r>
            <a:r>
              <a:rPr lang="en-US" dirty="0" err="1"/>
              <a:t>põhimõttelisi</a:t>
            </a:r>
            <a:r>
              <a:rPr lang="en-US" dirty="0"/>
              <a:t> </a:t>
            </a:r>
            <a:r>
              <a:rPr lang="en-US" dirty="0" err="1"/>
              <a:t>muutusi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61014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CFB7F-5C4A-4D46-9422-9CD84C8F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Kohalikel omavalitsustel </a:t>
            </a:r>
            <a:r>
              <a:rPr lang="et-EE" dirty="0">
                <a:solidFill>
                  <a:schemeClr val="accent2"/>
                </a:solidFill>
              </a:rPr>
              <a:t>puudub infosüsteem </a:t>
            </a:r>
            <a:r>
              <a:rPr lang="et-EE" dirty="0"/>
              <a:t>riigiasutustele omases tähenduses</a:t>
            </a:r>
            <a:endParaRPr lang="et-EE" dirty="0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BDD15-83F7-224F-AC8F-D79A38BE6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Digitaalseid</a:t>
            </a:r>
            <a:r>
              <a:rPr lang="en-US" dirty="0"/>
              <a:t> </a:t>
            </a:r>
            <a:r>
              <a:rPr lang="en-US" dirty="0" err="1"/>
              <a:t>teenuseid</a:t>
            </a:r>
            <a:r>
              <a:rPr lang="en-US" dirty="0"/>
              <a:t> </a:t>
            </a:r>
            <a:r>
              <a:rPr lang="en-US" dirty="0" err="1"/>
              <a:t>pakutakse</a:t>
            </a:r>
            <a:r>
              <a:rPr lang="en-US" dirty="0"/>
              <a:t> </a:t>
            </a:r>
            <a:r>
              <a:rPr lang="en-US" dirty="0" err="1"/>
              <a:t>traageldades</a:t>
            </a:r>
            <a:r>
              <a:rPr lang="en-US" dirty="0"/>
              <a:t> </a:t>
            </a:r>
            <a:r>
              <a:rPr lang="en-US" dirty="0" err="1"/>
              <a:t>käepäraste</a:t>
            </a:r>
            <a:r>
              <a:rPr lang="en-US" dirty="0"/>
              <a:t> </a:t>
            </a:r>
            <a:r>
              <a:rPr lang="en-US" dirty="0" err="1"/>
              <a:t>vahendite</a:t>
            </a:r>
            <a:r>
              <a:rPr lang="en-US" dirty="0"/>
              <a:t> ja </a:t>
            </a:r>
            <a:r>
              <a:rPr lang="en-US" dirty="0" err="1"/>
              <a:t>käsitöö</a:t>
            </a:r>
            <a:r>
              <a:rPr lang="en-US" dirty="0"/>
              <a:t> </a:t>
            </a:r>
            <a:r>
              <a:rPr lang="en-US" dirty="0" err="1"/>
              <a:t>abil</a:t>
            </a:r>
            <a:r>
              <a:rPr lang="en-US" dirty="0"/>
              <a:t> </a:t>
            </a:r>
            <a:r>
              <a:rPr lang="en-US" dirty="0" err="1"/>
              <a:t>kokku</a:t>
            </a:r>
            <a:r>
              <a:rPr lang="en-US" dirty="0"/>
              <a:t> </a:t>
            </a:r>
            <a:r>
              <a:rPr lang="en-US" dirty="0" err="1"/>
              <a:t>erinevate</a:t>
            </a:r>
            <a:r>
              <a:rPr lang="en-US" dirty="0"/>
              <a:t> </a:t>
            </a:r>
            <a:r>
              <a:rPr lang="en-US" dirty="0" err="1"/>
              <a:t>teenusepakkujate</a:t>
            </a:r>
            <a:r>
              <a:rPr lang="en-US" dirty="0"/>
              <a:t> ja </a:t>
            </a:r>
            <a:r>
              <a:rPr lang="en-US" dirty="0" err="1"/>
              <a:t>riigi</a:t>
            </a:r>
            <a:r>
              <a:rPr lang="en-US" dirty="0"/>
              <a:t> </a:t>
            </a:r>
            <a:r>
              <a:rPr lang="en-US" dirty="0" err="1"/>
              <a:t>infosüsteeme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465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8053-FB9E-044A-8252-81216073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Põhjused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FB6D4-7142-BA46-806D-82D83A038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Kohalikud</a:t>
            </a:r>
            <a:r>
              <a:rPr lang="en-US" dirty="0"/>
              <a:t> </a:t>
            </a:r>
            <a:r>
              <a:rPr lang="en-US" dirty="0" err="1"/>
              <a:t>omavalitsused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oma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saagi</a:t>
            </a:r>
            <a:r>
              <a:rPr lang="en-US" dirty="0"/>
              <a:t> </a:t>
            </a:r>
            <a:r>
              <a:rPr lang="en-US" dirty="0" err="1"/>
              <a:t>omada</a:t>
            </a:r>
            <a:r>
              <a:rPr lang="en-US" dirty="0"/>
              <a:t> </a:t>
            </a:r>
            <a:r>
              <a:rPr lang="en-US" dirty="0" err="1"/>
              <a:t>võimekust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infosüsteeme</a:t>
            </a:r>
            <a:r>
              <a:rPr lang="en-US" dirty="0"/>
              <a:t> </a:t>
            </a:r>
            <a:r>
              <a:rPr lang="en-US" dirty="0" err="1"/>
              <a:t>kavandada</a:t>
            </a:r>
            <a:r>
              <a:rPr lang="en-US" dirty="0"/>
              <a:t>, </a:t>
            </a:r>
            <a:r>
              <a:rPr lang="en-US" dirty="0" err="1"/>
              <a:t>ehitada</a:t>
            </a:r>
            <a:r>
              <a:rPr lang="en-US" dirty="0"/>
              <a:t> ja </a:t>
            </a:r>
            <a:r>
              <a:rPr lang="en-US" dirty="0" err="1"/>
              <a:t>käitada</a:t>
            </a:r>
            <a:endParaRPr lang="en-US" dirty="0"/>
          </a:p>
          <a:p>
            <a:r>
              <a:rPr lang="en-US" dirty="0"/>
              <a:t>Kuna </a:t>
            </a:r>
            <a:r>
              <a:rPr lang="en-US" dirty="0" err="1"/>
              <a:t>keegi</a:t>
            </a:r>
            <a:r>
              <a:rPr lang="en-US" dirty="0"/>
              <a:t> </a:t>
            </a:r>
            <a:r>
              <a:rPr lang="en-US" dirty="0" err="1"/>
              <a:t>peab</a:t>
            </a:r>
            <a:r>
              <a:rPr lang="en-US" dirty="0"/>
              <a:t> </a:t>
            </a:r>
            <a:r>
              <a:rPr lang="en-US" dirty="0" err="1"/>
              <a:t>seda</a:t>
            </a:r>
            <a:r>
              <a:rPr lang="en-US" dirty="0"/>
              <a:t> </a:t>
            </a:r>
            <a:r>
              <a:rPr lang="en-US" dirty="0" err="1"/>
              <a:t>kõike</a:t>
            </a:r>
            <a:r>
              <a:rPr lang="en-US" dirty="0"/>
              <a:t> </a:t>
            </a:r>
            <a:r>
              <a:rPr lang="en-US" dirty="0" err="1"/>
              <a:t>tegema</a:t>
            </a:r>
            <a:r>
              <a:rPr lang="en-US" dirty="0"/>
              <a:t>, </a:t>
            </a:r>
            <a:r>
              <a:rPr lang="en-US" dirty="0" err="1"/>
              <a:t>peavad</a:t>
            </a:r>
            <a:r>
              <a:rPr lang="en-US" dirty="0"/>
              <a:t> </a:t>
            </a:r>
            <a:r>
              <a:rPr lang="en-US" dirty="0" err="1"/>
              <a:t>tekkima</a:t>
            </a:r>
            <a:r>
              <a:rPr lang="en-US" dirty="0"/>
              <a:t> </a:t>
            </a:r>
            <a:r>
              <a:rPr lang="en-US" dirty="0" err="1"/>
              <a:t>suhteliselt</a:t>
            </a:r>
            <a:r>
              <a:rPr lang="en-US" dirty="0"/>
              <a:t> </a:t>
            </a:r>
            <a:r>
              <a:rPr lang="en-US" dirty="0" err="1"/>
              <a:t>võimekad</a:t>
            </a:r>
            <a:r>
              <a:rPr lang="en-US" dirty="0"/>
              <a:t> </a:t>
            </a:r>
            <a:r>
              <a:rPr lang="en-US" dirty="0" err="1"/>
              <a:t>teenusepakkujad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5688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8053-FB9E-044A-8252-81216073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Järeldused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FB6D4-7142-BA46-806D-82D83A038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Kohalikud</a:t>
            </a:r>
            <a:r>
              <a:rPr lang="en-US" dirty="0"/>
              <a:t> </a:t>
            </a:r>
            <a:r>
              <a:rPr lang="en-US" dirty="0" err="1"/>
              <a:t>omavalitsused</a:t>
            </a:r>
            <a:r>
              <a:rPr lang="en-US" dirty="0"/>
              <a:t> </a:t>
            </a:r>
            <a:r>
              <a:rPr lang="en-US" dirty="0" err="1"/>
              <a:t>sisuliselt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kontrolli</a:t>
            </a:r>
            <a:r>
              <a:rPr lang="en-US" dirty="0"/>
              <a:t> </a:t>
            </a:r>
            <a:r>
              <a:rPr lang="en-US" dirty="0" err="1"/>
              <a:t>nende</a:t>
            </a:r>
            <a:r>
              <a:rPr lang="en-US" dirty="0"/>
              <a:t> </a:t>
            </a:r>
            <a:r>
              <a:rPr lang="en-US" dirty="0" err="1"/>
              <a:t>poolt</a:t>
            </a:r>
            <a:r>
              <a:rPr lang="en-US" dirty="0"/>
              <a:t> </a:t>
            </a:r>
            <a:r>
              <a:rPr lang="en-US" dirty="0" err="1"/>
              <a:t>pakutavaid</a:t>
            </a:r>
            <a:r>
              <a:rPr lang="en-US" dirty="0"/>
              <a:t> </a:t>
            </a:r>
            <a:r>
              <a:rPr lang="en-US" dirty="0" err="1"/>
              <a:t>digitaalseid</a:t>
            </a:r>
            <a:r>
              <a:rPr lang="en-US" dirty="0"/>
              <a:t> </a:t>
            </a:r>
            <a:r>
              <a:rPr lang="en-US" dirty="0" err="1"/>
              <a:t>teenuseid</a:t>
            </a:r>
            <a:endParaRPr lang="en-US" dirty="0"/>
          </a:p>
          <a:p>
            <a:r>
              <a:rPr lang="en-US" dirty="0"/>
              <a:t>Neile </a:t>
            </a:r>
            <a:r>
              <a:rPr lang="en-US" dirty="0" err="1"/>
              <a:t>riikliku</a:t>
            </a:r>
            <a:r>
              <a:rPr lang="en-US" dirty="0"/>
              <a:t> </a:t>
            </a:r>
            <a:r>
              <a:rPr lang="en-US" dirty="0" err="1"/>
              <a:t>regulatsiooni</a:t>
            </a:r>
            <a:r>
              <a:rPr lang="en-US" dirty="0"/>
              <a:t> </a:t>
            </a:r>
            <a:r>
              <a:rPr lang="en-US" dirty="0" err="1"/>
              <a:t>rakendamine</a:t>
            </a:r>
            <a:r>
              <a:rPr lang="en-US" dirty="0"/>
              <a:t> </a:t>
            </a:r>
            <a:r>
              <a:rPr lang="en-US" dirty="0" err="1"/>
              <a:t>sarnaneb</a:t>
            </a:r>
            <a:r>
              <a:rPr lang="en-US" dirty="0"/>
              <a:t> </a:t>
            </a:r>
            <a:r>
              <a:rPr lang="en-US" dirty="0" err="1"/>
              <a:t>karule</a:t>
            </a:r>
            <a:r>
              <a:rPr lang="en-US" dirty="0"/>
              <a:t> </a:t>
            </a:r>
            <a:r>
              <a:rPr lang="en-US" dirty="0" err="1"/>
              <a:t>pükste</a:t>
            </a:r>
            <a:r>
              <a:rPr lang="en-US" dirty="0"/>
              <a:t> </a:t>
            </a:r>
            <a:r>
              <a:rPr lang="en-US" dirty="0" err="1"/>
              <a:t>jalga</a:t>
            </a:r>
            <a:r>
              <a:rPr lang="en-US" dirty="0"/>
              <a:t> </a:t>
            </a:r>
            <a:r>
              <a:rPr lang="en-US" dirty="0" err="1"/>
              <a:t>tõmbamisega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7010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8053-FB9E-044A-8252-81216073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 </a:t>
            </a:r>
            <a:r>
              <a:rPr lang="en-US" dirty="0" err="1"/>
              <a:t>sellest</a:t>
            </a:r>
            <a:r>
              <a:rPr lang="en-US" dirty="0"/>
              <a:t> </a:t>
            </a:r>
            <a:r>
              <a:rPr lang="en-US" dirty="0" err="1"/>
              <a:t>järeldub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FB6D4-7142-BA46-806D-82D83A038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Kohalikud</a:t>
            </a:r>
            <a:r>
              <a:rPr lang="en-US" dirty="0"/>
              <a:t> </a:t>
            </a:r>
            <a:r>
              <a:rPr lang="en-US" dirty="0" err="1"/>
              <a:t>omavalitsused</a:t>
            </a:r>
            <a:r>
              <a:rPr lang="en-US" dirty="0"/>
              <a:t> </a:t>
            </a:r>
            <a:r>
              <a:rPr lang="en-US" dirty="0" err="1"/>
              <a:t>sisuliselt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kontrolli</a:t>
            </a:r>
            <a:r>
              <a:rPr lang="en-US" dirty="0"/>
              <a:t> </a:t>
            </a:r>
            <a:r>
              <a:rPr lang="en-US" dirty="0" err="1"/>
              <a:t>nende</a:t>
            </a:r>
            <a:r>
              <a:rPr lang="en-US" dirty="0"/>
              <a:t> </a:t>
            </a:r>
            <a:r>
              <a:rPr lang="en-US" dirty="0" err="1"/>
              <a:t>poolt</a:t>
            </a:r>
            <a:r>
              <a:rPr lang="en-US" dirty="0"/>
              <a:t> </a:t>
            </a:r>
            <a:r>
              <a:rPr lang="en-US" dirty="0" err="1"/>
              <a:t>pakutavaid</a:t>
            </a:r>
            <a:r>
              <a:rPr lang="en-US" dirty="0"/>
              <a:t> </a:t>
            </a:r>
            <a:r>
              <a:rPr lang="en-US" dirty="0" err="1"/>
              <a:t>digitaalseid</a:t>
            </a:r>
            <a:r>
              <a:rPr lang="en-US" dirty="0"/>
              <a:t> </a:t>
            </a:r>
            <a:r>
              <a:rPr lang="en-US" dirty="0" err="1"/>
              <a:t>teenuseid</a:t>
            </a:r>
            <a:endParaRPr lang="en-US" dirty="0"/>
          </a:p>
          <a:p>
            <a:r>
              <a:rPr lang="en-US" dirty="0"/>
              <a:t>Neile </a:t>
            </a:r>
            <a:r>
              <a:rPr lang="en-US" dirty="0" err="1"/>
              <a:t>riikliku</a:t>
            </a:r>
            <a:r>
              <a:rPr lang="en-US" dirty="0"/>
              <a:t> </a:t>
            </a:r>
            <a:r>
              <a:rPr lang="en-US" dirty="0" err="1"/>
              <a:t>regulatsiooni</a:t>
            </a:r>
            <a:r>
              <a:rPr lang="en-US" dirty="0"/>
              <a:t> </a:t>
            </a:r>
            <a:r>
              <a:rPr lang="en-US" dirty="0" err="1"/>
              <a:t>rakendamine</a:t>
            </a:r>
            <a:r>
              <a:rPr lang="en-US" dirty="0"/>
              <a:t> </a:t>
            </a:r>
            <a:r>
              <a:rPr lang="en-US" dirty="0" err="1"/>
              <a:t>sarnaneb</a:t>
            </a:r>
            <a:r>
              <a:rPr lang="en-US" dirty="0"/>
              <a:t> </a:t>
            </a:r>
            <a:r>
              <a:rPr lang="en-US" dirty="0" err="1"/>
              <a:t>karule</a:t>
            </a:r>
            <a:r>
              <a:rPr lang="en-US" dirty="0"/>
              <a:t> </a:t>
            </a:r>
            <a:r>
              <a:rPr lang="en-US" dirty="0" err="1"/>
              <a:t>pükste</a:t>
            </a:r>
            <a:r>
              <a:rPr lang="en-US" dirty="0"/>
              <a:t> </a:t>
            </a:r>
            <a:r>
              <a:rPr lang="en-US" dirty="0" err="1"/>
              <a:t>jalga</a:t>
            </a:r>
            <a:r>
              <a:rPr lang="en-US" dirty="0"/>
              <a:t> </a:t>
            </a:r>
            <a:r>
              <a:rPr lang="en-US" dirty="0" err="1"/>
              <a:t>tõmbamisega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863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CFB7F-5C4A-4D46-9422-9CD84C8F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Kohalikele omavalitsustele teenuseid pakkuvad ettevõtted </a:t>
            </a:r>
            <a:br>
              <a:rPr lang="et-EE" dirty="0"/>
            </a:br>
            <a:r>
              <a:rPr lang="et-EE" dirty="0">
                <a:solidFill>
                  <a:schemeClr val="accent2"/>
                </a:solidFill>
              </a:rPr>
              <a:t>ei ole reeglina jätkusuutlikud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BDD15-83F7-224F-AC8F-D79A38BE6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Isegi</a:t>
            </a:r>
            <a:r>
              <a:rPr lang="en-US" dirty="0"/>
              <a:t> </a:t>
            </a:r>
            <a:r>
              <a:rPr lang="en-US" dirty="0" err="1"/>
              <a:t>kõigi</a:t>
            </a:r>
            <a:r>
              <a:rPr lang="en-US" dirty="0"/>
              <a:t> </a:t>
            </a:r>
            <a:r>
              <a:rPr lang="en-US" dirty="0" err="1"/>
              <a:t>kohustuste</a:t>
            </a:r>
            <a:r>
              <a:rPr lang="en-US" dirty="0"/>
              <a:t> </a:t>
            </a:r>
            <a:r>
              <a:rPr lang="en-US" dirty="0" err="1"/>
              <a:t>korrektne</a:t>
            </a:r>
            <a:r>
              <a:rPr lang="en-US" dirty="0"/>
              <a:t> </a:t>
            </a:r>
            <a:r>
              <a:rPr lang="en-US" dirty="0" err="1"/>
              <a:t>täitmine</a:t>
            </a:r>
            <a:r>
              <a:rPr lang="en-US" dirty="0"/>
              <a:t> </a:t>
            </a:r>
            <a:r>
              <a:rPr lang="en-US" dirty="0" err="1"/>
              <a:t>tähendaks</a:t>
            </a:r>
            <a:r>
              <a:rPr lang="en-US" dirty="0"/>
              <a:t> </a:t>
            </a:r>
            <a:r>
              <a:rPr lang="en-US" dirty="0" err="1"/>
              <a:t>kulude</a:t>
            </a:r>
            <a:r>
              <a:rPr lang="en-US" dirty="0"/>
              <a:t> </a:t>
            </a:r>
            <a:r>
              <a:rPr lang="en-US" dirty="0" err="1"/>
              <a:t>mitmekordistumist</a:t>
            </a:r>
            <a:r>
              <a:rPr lang="en-US" dirty="0"/>
              <a:t>, </a:t>
            </a:r>
            <a:r>
              <a:rPr lang="en-US" dirty="0" err="1"/>
              <a:t>jätkusuutlikkus</a:t>
            </a:r>
            <a:r>
              <a:rPr lang="en-US" dirty="0"/>
              <a:t> </a:t>
            </a:r>
            <a:r>
              <a:rPr lang="en-US" dirty="0" err="1"/>
              <a:t>tähendaks</a:t>
            </a:r>
            <a:r>
              <a:rPr lang="en-US" dirty="0"/>
              <a:t> </a:t>
            </a:r>
            <a:r>
              <a:rPr lang="en-US" dirty="0" err="1"/>
              <a:t>suurusjärgu</a:t>
            </a:r>
            <a:r>
              <a:rPr lang="en-US" dirty="0"/>
              <a:t> </a:t>
            </a:r>
            <a:r>
              <a:rPr lang="en-US" dirty="0" err="1"/>
              <a:t>muutust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15474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8053-FB9E-044A-8252-81216073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Põhjused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FB6D4-7142-BA46-806D-82D83A038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Tarkvara-kui-teenus</a:t>
            </a:r>
            <a:r>
              <a:rPr lang="en-US" dirty="0"/>
              <a:t> </a:t>
            </a:r>
            <a:r>
              <a:rPr lang="en-US" dirty="0" err="1"/>
              <a:t>äri</a:t>
            </a:r>
            <a:r>
              <a:rPr lang="en-US" dirty="0"/>
              <a:t> on </a:t>
            </a:r>
            <a:r>
              <a:rPr lang="en-US" dirty="0" err="1"/>
              <a:t>kõrgete</a:t>
            </a:r>
            <a:r>
              <a:rPr lang="en-US" dirty="0"/>
              <a:t> </a:t>
            </a:r>
            <a:r>
              <a:rPr lang="en-US" dirty="0" err="1"/>
              <a:t>püsi</a:t>
            </a:r>
            <a:r>
              <a:rPr lang="en-US" dirty="0"/>
              <a:t>- ja </a:t>
            </a:r>
            <a:r>
              <a:rPr lang="en-US" dirty="0" err="1"/>
              <a:t>madalate</a:t>
            </a:r>
            <a:r>
              <a:rPr lang="en-US" dirty="0"/>
              <a:t> </a:t>
            </a:r>
            <a:r>
              <a:rPr lang="en-US" dirty="0" err="1"/>
              <a:t>muutuvkuludega</a:t>
            </a:r>
            <a:endParaRPr lang="en-US" dirty="0"/>
          </a:p>
          <a:p>
            <a:pPr lvl="1"/>
            <a:r>
              <a:rPr lang="en-US" dirty="0" err="1"/>
              <a:t>Süsteemi</a:t>
            </a:r>
            <a:r>
              <a:rPr lang="en-US" dirty="0"/>
              <a:t> </a:t>
            </a:r>
            <a:r>
              <a:rPr lang="en-US" dirty="0" err="1"/>
              <a:t>ehitamine</a:t>
            </a:r>
            <a:r>
              <a:rPr lang="en-US" dirty="0"/>
              <a:t>, </a:t>
            </a:r>
            <a:r>
              <a:rPr lang="en-US" dirty="0" err="1"/>
              <a:t>turvamine</a:t>
            </a:r>
            <a:r>
              <a:rPr lang="en-US" dirty="0"/>
              <a:t>, </a:t>
            </a:r>
            <a:r>
              <a:rPr lang="en-US" dirty="0" err="1"/>
              <a:t>käitamine</a:t>
            </a:r>
            <a:r>
              <a:rPr lang="en-US" dirty="0"/>
              <a:t> </a:t>
            </a:r>
            <a:r>
              <a:rPr lang="en-US" dirty="0" err="1"/>
              <a:t>jne</a:t>
            </a:r>
            <a:r>
              <a:rPr lang="en-US" dirty="0"/>
              <a:t>. on </a:t>
            </a:r>
            <a:r>
              <a:rPr lang="en-US" dirty="0" err="1"/>
              <a:t>väga</a:t>
            </a:r>
            <a:r>
              <a:rPr lang="en-US" dirty="0"/>
              <a:t> </a:t>
            </a:r>
            <a:r>
              <a:rPr lang="en-US" dirty="0" err="1"/>
              <a:t>kallis</a:t>
            </a:r>
            <a:endParaRPr lang="en-US" dirty="0"/>
          </a:p>
          <a:p>
            <a:pPr lvl="1"/>
            <a:r>
              <a:rPr lang="en-US" dirty="0" err="1"/>
              <a:t>Kord</a:t>
            </a:r>
            <a:r>
              <a:rPr lang="en-US" dirty="0"/>
              <a:t> </a:t>
            </a:r>
            <a:r>
              <a:rPr lang="en-US" dirty="0" err="1"/>
              <a:t>käima</a:t>
            </a:r>
            <a:r>
              <a:rPr lang="en-US" dirty="0"/>
              <a:t> </a:t>
            </a:r>
            <a:r>
              <a:rPr lang="en-US" dirty="0" err="1"/>
              <a:t>pandud</a:t>
            </a:r>
            <a:r>
              <a:rPr lang="en-US" dirty="0"/>
              <a:t> </a:t>
            </a:r>
            <a:r>
              <a:rPr lang="en-US" dirty="0" err="1"/>
              <a:t>süsteemi</a:t>
            </a:r>
            <a:r>
              <a:rPr lang="en-US" dirty="0"/>
              <a:t> </a:t>
            </a:r>
            <a:r>
              <a:rPr lang="en-US" dirty="0" err="1"/>
              <a:t>puhul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ole </a:t>
            </a:r>
            <a:r>
              <a:rPr lang="en-US" dirty="0" err="1"/>
              <a:t>suurt</a:t>
            </a:r>
            <a:r>
              <a:rPr lang="en-US" dirty="0"/>
              <a:t> </a:t>
            </a:r>
            <a:r>
              <a:rPr lang="en-US" dirty="0" err="1"/>
              <a:t>vahe</a:t>
            </a:r>
            <a:r>
              <a:rPr lang="en-US" dirty="0"/>
              <a:t>,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palju</a:t>
            </a:r>
            <a:r>
              <a:rPr lang="en-US" dirty="0"/>
              <a:t> </a:t>
            </a:r>
            <a:r>
              <a:rPr lang="en-US" dirty="0" err="1"/>
              <a:t>kliente</a:t>
            </a:r>
            <a:r>
              <a:rPr lang="en-US" dirty="0"/>
              <a:t> </a:t>
            </a:r>
            <a:r>
              <a:rPr lang="en-US" dirty="0" err="1"/>
              <a:t>seda</a:t>
            </a:r>
            <a:r>
              <a:rPr lang="en-US" dirty="0"/>
              <a:t> </a:t>
            </a:r>
            <a:r>
              <a:rPr lang="en-US" dirty="0" err="1"/>
              <a:t>kasutab</a:t>
            </a:r>
            <a:endParaRPr lang="en-US" dirty="0"/>
          </a:p>
          <a:p>
            <a:pPr lvl="1"/>
            <a:r>
              <a:rPr lang="en-US" dirty="0" err="1"/>
              <a:t>Järelikult</a:t>
            </a:r>
            <a:r>
              <a:rPr lang="en-US" dirty="0"/>
              <a:t> </a:t>
            </a:r>
            <a:r>
              <a:rPr lang="en-US" dirty="0" err="1"/>
              <a:t>vajab</a:t>
            </a:r>
            <a:r>
              <a:rPr lang="en-US" dirty="0"/>
              <a:t> </a:t>
            </a:r>
            <a:r>
              <a:rPr lang="en-US" dirty="0" err="1"/>
              <a:t>ärimudel</a:t>
            </a:r>
            <a:r>
              <a:rPr lang="en-US" dirty="0"/>
              <a:t> </a:t>
            </a:r>
            <a:r>
              <a:rPr lang="en-US" dirty="0" err="1"/>
              <a:t>toimimiseks</a:t>
            </a:r>
            <a:r>
              <a:rPr lang="en-US" dirty="0"/>
              <a:t> </a:t>
            </a:r>
            <a:r>
              <a:rPr lang="en-US" dirty="0" err="1"/>
              <a:t>väga</a:t>
            </a:r>
            <a:r>
              <a:rPr lang="en-US" dirty="0"/>
              <a:t> </a:t>
            </a:r>
            <a:r>
              <a:rPr lang="en-US" dirty="0" err="1"/>
              <a:t>palju</a:t>
            </a:r>
            <a:r>
              <a:rPr lang="en-US" dirty="0"/>
              <a:t> </a:t>
            </a:r>
            <a:r>
              <a:rPr lang="en-US" dirty="0" err="1"/>
              <a:t>kliente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994345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8053-FB9E-044A-8252-81216073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Järeldused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FB6D4-7142-BA46-806D-82D83A038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Eestis</a:t>
            </a:r>
            <a:r>
              <a:rPr lang="en-US" dirty="0"/>
              <a:t> on </a:t>
            </a:r>
            <a:r>
              <a:rPr lang="en-US" dirty="0" err="1"/>
              <a:t>jätkusuutlik</a:t>
            </a:r>
            <a:r>
              <a:rPr lang="en-US" dirty="0"/>
              <a:t> </a:t>
            </a:r>
            <a:r>
              <a:rPr lang="en-US" dirty="0" err="1"/>
              <a:t>infosüsteemi</a:t>
            </a:r>
            <a:r>
              <a:rPr lang="en-US" dirty="0"/>
              <a:t> </a:t>
            </a:r>
            <a:r>
              <a:rPr lang="en-US" dirty="0" err="1"/>
              <a:t>teenuse</a:t>
            </a:r>
            <a:r>
              <a:rPr lang="en-US" dirty="0"/>
              <a:t> </a:t>
            </a:r>
            <a:r>
              <a:rPr lang="en-US" dirty="0" err="1"/>
              <a:t>äri</a:t>
            </a:r>
            <a:r>
              <a:rPr lang="en-US" dirty="0"/>
              <a:t> </a:t>
            </a:r>
            <a:r>
              <a:rPr lang="en-US" dirty="0" err="1"/>
              <a:t>kohalikule</a:t>
            </a:r>
            <a:r>
              <a:rPr lang="en-US" dirty="0"/>
              <a:t> </a:t>
            </a:r>
            <a:r>
              <a:rPr lang="en-US" dirty="0" err="1"/>
              <a:t>omavalitsusele</a:t>
            </a:r>
            <a:r>
              <a:rPr lang="en-US" dirty="0"/>
              <a:t> </a:t>
            </a:r>
            <a:r>
              <a:rPr lang="en-US" dirty="0" err="1"/>
              <a:t>võimalik</a:t>
            </a:r>
            <a:r>
              <a:rPr lang="en-US" dirty="0"/>
              <a:t> </a:t>
            </a:r>
            <a:r>
              <a:rPr lang="en-US" dirty="0" err="1"/>
              <a:t>vaid</a:t>
            </a:r>
            <a:r>
              <a:rPr lang="en-US" dirty="0"/>
              <a:t> </a:t>
            </a:r>
            <a:r>
              <a:rPr lang="en-US" dirty="0" err="1"/>
              <a:t>ekspordi</a:t>
            </a:r>
            <a:r>
              <a:rPr lang="en-US" dirty="0"/>
              <a:t> </a:t>
            </a:r>
            <a:r>
              <a:rPr lang="en-US" dirty="0" err="1"/>
              <a:t>läbi</a:t>
            </a:r>
            <a:endParaRPr lang="en-US" dirty="0"/>
          </a:p>
          <a:p>
            <a:r>
              <a:rPr lang="en-US" dirty="0" err="1"/>
              <a:t>Kohalikele</a:t>
            </a:r>
            <a:r>
              <a:rPr lang="en-US" dirty="0"/>
              <a:t> </a:t>
            </a:r>
            <a:r>
              <a:rPr lang="en-US" dirty="0" err="1"/>
              <a:t>omavalitsustele</a:t>
            </a:r>
            <a:r>
              <a:rPr lang="en-US" dirty="0"/>
              <a:t> </a:t>
            </a:r>
            <a:r>
              <a:rPr lang="en-US" dirty="0" err="1"/>
              <a:t>infosüsteemide</a:t>
            </a:r>
            <a:r>
              <a:rPr lang="en-US" dirty="0"/>
              <a:t> </a:t>
            </a:r>
            <a:r>
              <a:rPr lang="en-US" dirty="0" err="1"/>
              <a:t>pakkumine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saa</a:t>
            </a:r>
            <a:r>
              <a:rPr lang="en-US" dirty="0"/>
              <a:t> </a:t>
            </a:r>
            <a:r>
              <a:rPr lang="en-US" dirty="0" err="1"/>
              <a:t>tugineda</a:t>
            </a:r>
            <a:r>
              <a:rPr lang="en-US" dirty="0"/>
              <a:t> </a:t>
            </a:r>
            <a:r>
              <a:rPr lang="en-US" dirty="0" err="1"/>
              <a:t>turumajandusele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99067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CFB7F-5C4A-4D46-9422-9CD84C8F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en-US" dirty="0" err="1"/>
              <a:t>Olukorra</a:t>
            </a:r>
            <a:r>
              <a:rPr lang="en-US" dirty="0"/>
              <a:t> </a:t>
            </a:r>
            <a:r>
              <a:rPr lang="en-US" dirty="0" err="1"/>
              <a:t>süsteemsed</a:t>
            </a:r>
            <a:r>
              <a:rPr lang="en-US" dirty="0"/>
              <a:t> </a:t>
            </a:r>
            <a:r>
              <a:rPr lang="en-US" dirty="0" err="1"/>
              <a:t>põhjused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8C175C-3085-C34E-9635-34CE94AD7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144731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A8721-5B2A-E547-A3D7-C49BAC21A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Mida</a:t>
            </a:r>
            <a:r>
              <a:rPr lang="en-US" dirty="0"/>
              <a:t> </a:t>
            </a:r>
            <a:r>
              <a:rPr lang="en-US" dirty="0" err="1"/>
              <a:t>võimekam</a:t>
            </a:r>
            <a:r>
              <a:rPr lang="en-US" dirty="0"/>
              <a:t> on </a:t>
            </a:r>
            <a:r>
              <a:rPr lang="en-US" dirty="0" err="1"/>
              <a:t>teenusepakkuja</a:t>
            </a:r>
            <a:r>
              <a:rPr lang="en-US" dirty="0"/>
              <a:t>, </a:t>
            </a:r>
            <a:r>
              <a:rPr lang="en-US" dirty="0" err="1"/>
              <a:t>seda</a:t>
            </a:r>
            <a:r>
              <a:rPr lang="en-US" dirty="0"/>
              <a:t> </a:t>
            </a:r>
            <a:r>
              <a:rPr lang="en-US" dirty="0" err="1"/>
              <a:t>vähem</a:t>
            </a:r>
            <a:r>
              <a:rPr lang="en-US" dirty="0"/>
              <a:t> </a:t>
            </a:r>
            <a:r>
              <a:rPr lang="en-US" dirty="0" err="1"/>
              <a:t>peab</a:t>
            </a:r>
            <a:r>
              <a:rPr lang="en-US" dirty="0"/>
              <a:t> KOV </a:t>
            </a:r>
            <a:r>
              <a:rPr lang="en-US" dirty="0" err="1"/>
              <a:t>pingutama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91388-C28F-CC40-B407-AECEF6E33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Ja </a:t>
            </a:r>
            <a:r>
              <a:rPr lang="en-US" dirty="0" err="1"/>
              <a:t>seda</a:t>
            </a:r>
            <a:r>
              <a:rPr lang="en-US" dirty="0"/>
              <a:t> </a:t>
            </a:r>
            <a:r>
              <a:rPr lang="en-US" dirty="0" err="1"/>
              <a:t>vähem</a:t>
            </a:r>
            <a:r>
              <a:rPr lang="en-US" dirty="0"/>
              <a:t> ta </a:t>
            </a:r>
            <a:r>
              <a:rPr lang="en-US" dirty="0" err="1"/>
              <a:t>pingutab</a:t>
            </a:r>
            <a:r>
              <a:rPr lang="en-US" dirty="0"/>
              <a:t>, </a:t>
            </a:r>
            <a:r>
              <a:rPr lang="en-US" dirty="0" err="1"/>
              <a:t>sest</a:t>
            </a:r>
            <a:r>
              <a:rPr lang="en-US" dirty="0"/>
              <a:t> </a:t>
            </a:r>
            <a:r>
              <a:rPr lang="en-US" dirty="0" err="1"/>
              <a:t>teenusepakkujale</a:t>
            </a:r>
            <a:r>
              <a:rPr lang="en-US" dirty="0"/>
              <a:t> </a:t>
            </a:r>
            <a:r>
              <a:rPr lang="en-US" dirty="0" err="1"/>
              <a:t>saab</a:t>
            </a:r>
            <a:r>
              <a:rPr lang="en-US" dirty="0"/>
              <a:t> </a:t>
            </a:r>
            <a:r>
              <a:rPr lang="en-US" dirty="0" err="1"/>
              <a:t>loota</a:t>
            </a:r>
            <a:r>
              <a:rPr lang="en-US" dirty="0"/>
              <a:t>. Ja </a:t>
            </a:r>
            <a:r>
              <a:rPr lang="en-US" dirty="0" err="1"/>
              <a:t>kuna</a:t>
            </a:r>
            <a:r>
              <a:rPr lang="en-US" dirty="0"/>
              <a:t> </a:t>
            </a:r>
            <a:r>
              <a:rPr lang="en-US" dirty="0" err="1"/>
              <a:t>keegi</a:t>
            </a:r>
            <a:r>
              <a:rPr lang="en-US" dirty="0"/>
              <a:t> </a:t>
            </a:r>
            <a:r>
              <a:rPr lang="en-US" dirty="0" err="1"/>
              <a:t>peab</a:t>
            </a:r>
            <a:r>
              <a:rPr lang="en-US" dirty="0"/>
              <a:t> </a:t>
            </a:r>
            <a:r>
              <a:rPr lang="en-US" dirty="0" err="1"/>
              <a:t>otsuseid</a:t>
            </a:r>
            <a:r>
              <a:rPr lang="en-US" dirty="0"/>
              <a:t> </a:t>
            </a:r>
            <a:r>
              <a:rPr lang="en-US" dirty="0" err="1"/>
              <a:t>tegema</a:t>
            </a:r>
            <a:r>
              <a:rPr lang="en-US" dirty="0"/>
              <a:t>, </a:t>
            </a:r>
            <a:r>
              <a:rPr lang="en-US" dirty="0" err="1"/>
              <a:t>teeb</a:t>
            </a:r>
            <a:r>
              <a:rPr lang="en-US" dirty="0"/>
              <a:t> need </a:t>
            </a:r>
            <a:r>
              <a:rPr lang="en-US" dirty="0" err="1"/>
              <a:t>teenusepakkuja</a:t>
            </a:r>
            <a:r>
              <a:rPr lang="en-US" dirty="0"/>
              <a:t> </a:t>
            </a:r>
            <a:r>
              <a:rPr lang="en-US" dirty="0" err="1"/>
              <a:t>omandades</a:t>
            </a:r>
            <a:r>
              <a:rPr lang="en-US" dirty="0"/>
              <a:t> </a:t>
            </a:r>
            <a:r>
              <a:rPr lang="en-US" dirty="0" err="1"/>
              <a:t>veel</a:t>
            </a:r>
            <a:r>
              <a:rPr lang="en-US" dirty="0"/>
              <a:t> </a:t>
            </a:r>
            <a:r>
              <a:rPr lang="en-US" dirty="0" err="1"/>
              <a:t>parema</a:t>
            </a:r>
            <a:r>
              <a:rPr lang="en-US" dirty="0"/>
              <a:t> </a:t>
            </a:r>
            <a:r>
              <a:rPr lang="en-US" dirty="0" err="1"/>
              <a:t>arusaama</a:t>
            </a:r>
            <a:r>
              <a:rPr lang="en-US" dirty="0"/>
              <a:t> </a:t>
            </a:r>
            <a:r>
              <a:rPr lang="en-US" dirty="0" err="1"/>
              <a:t>äriprotsessist</a:t>
            </a:r>
            <a:r>
              <a:rPr lang="en-US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62C3DF-51EC-814B-7B29-4F7838AA7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887" y="1617129"/>
            <a:ext cx="3916569" cy="362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94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A8721-5B2A-E547-A3D7-C49BAC21A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Mida</a:t>
            </a:r>
            <a:r>
              <a:rPr lang="en-US" dirty="0"/>
              <a:t> </a:t>
            </a:r>
            <a:r>
              <a:rPr lang="en-US" dirty="0" err="1"/>
              <a:t>vähem</a:t>
            </a:r>
            <a:r>
              <a:rPr lang="en-US" dirty="0"/>
              <a:t> on </a:t>
            </a:r>
            <a:r>
              <a:rPr lang="en-US" dirty="0" err="1"/>
              <a:t>süsteemis</a:t>
            </a:r>
            <a:r>
              <a:rPr lang="en-US" dirty="0"/>
              <a:t> </a:t>
            </a:r>
            <a:r>
              <a:rPr lang="en-US" dirty="0" err="1"/>
              <a:t>raha</a:t>
            </a:r>
            <a:r>
              <a:rPr lang="en-US" dirty="0"/>
              <a:t>, </a:t>
            </a:r>
            <a:r>
              <a:rPr lang="en-US" dirty="0" err="1"/>
              <a:t>seda</a:t>
            </a:r>
            <a:r>
              <a:rPr lang="en-US" dirty="0"/>
              <a:t> </a:t>
            </a:r>
            <a:r>
              <a:rPr lang="en-US" dirty="0" err="1"/>
              <a:t>nõrgem</a:t>
            </a:r>
            <a:r>
              <a:rPr lang="en-US" dirty="0"/>
              <a:t> on </a:t>
            </a:r>
            <a:r>
              <a:rPr lang="en-US" dirty="0" err="1"/>
              <a:t>teenusepakkuja</a:t>
            </a:r>
            <a:r>
              <a:rPr lang="en-US" dirty="0"/>
              <a:t> </a:t>
            </a:r>
            <a:r>
              <a:rPr lang="en-US" dirty="0" err="1"/>
              <a:t>äriliselt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91388-C28F-CC40-B407-AECEF6E33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Ja </a:t>
            </a:r>
            <a:r>
              <a:rPr lang="en-US" dirty="0" err="1"/>
              <a:t>mida</a:t>
            </a:r>
            <a:r>
              <a:rPr lang="en-US" dirty="0"/>
              <a:t> </a:t>
            </a:r>
            <a:r>
              <a:rPr lang="en-US" dirty="0" err="1"/>
              <a:t>nõrgem</a:t>
            </a:r>
            <a:r>
              <a:rPr lang="en-US" dirty="0"/>
              <a:t> on </a:t>
            </a:r>
            <a:r>
              <a:rPr lang="en-US" dirty="0" err="1"/>
              <a:t>teenusepakkuja</a:t>
            </a:r>
            <a:r>
              <a:rPr lang="en-US" dirty="0"/>
              <a:t> </a:t>
            </a:r>
            <a:r>
              <a:rPr lang="en-US" dirty="0" err="1"/>
              <a:t>äriliselt</a:t>
            </a:r>
            <a:r>
              <a:rPr lang="en-US" dirty="0"/>
              <a:t>, </a:t>
            </a:r>
            <a:r>
              <a:rPr lang="en-US" dirty="0" err="1"/>
              <a:t>seda</a:t>
            </a:r>
            <a:r>
              <a:rPr lang="en-US" dirty="0"/>
              <a:t> </a:t>
            </a:r>
            <a:r>
              <a:rPr lang="en-US" dirty="0" err="1"/>
              <a:t>väiksem</a:t>
            </a:r>
            <a:r>
              <a:rPr lang="en-US" dirty="0"/>
              <a:t> on </a:t>
            </a:r>
            <a:r>
              <a:rPr lang="en-US" dirty="0" err="1"/>
              <a:t>tema</a:t>
            </a:r>
            <a:r>
              <a:rPr lang="en-US" dirty="0"/>
              <a:t> </a:t>
            </a:r>
            <a:r>
              <a:rPr lang="en-US" dirty="0" err="1"/>
              <a:t>võimekus</a:t>
            </a:r>
            <a:r>
              <a:rPr lang="en-US" dirty="0"/>
              <a:t> </a:t>
            </a:r>
            <a:r>
              <a:rPr lang="en-US" dirty="0" err="1"/>
              <a:t>tegelda</a:t>
            </a:r>
            <a:r>
              <a:rPr lang="en-US" dirty="0"/>
              <a:t> </a:t>
            </a:r>
            <a:r>
              <a:rPr lang="en-US" dirty="0" err="1"/>
              <a:t>innovatsiooniga</a:t>
            </a:r>
            <a:r>
              <a:rPr lang="en-US" dirty="0"/>
              <a:t>, </a:t>
            </a:r>
            <a:r>
              <a:rPr lang="en-US" dirty="0" err="1"/>
              <a:t>laieneda</a:t>
            </a:r>
            <a:r>
              <a:rPr lang="en-US" dirty="0"/>
              <a:t> </a:t>
            </a:r>
            <a:r>
              <a:rPr lang="en-US" dirty="0" err="1"/>
              <a:t>välisturgudele</a:t>
            </a:r>
            <a:r>
              <a:rPr lang="en-US" dirty="0"/>
              <a:t>, </a:t>
            </a:r>
            <a:r>
              <a:rPr lang="en-US" dirty="0" err="1"/>
              <a:t>kaasata</a:t>
            </a:r>
            <a:r>
              <a:rPr lang="en-US" dirty="0"/>
              <a:t> </a:t>
            </a:r>
            <a:r>
              <a:rPr lang="en-US" dirty="0" err="1"/>
              <a:t>välist</a:t>
            </a:r>
            <a:r>
              <a:rPr lang="en-US" dirty="0"/>
              <a:t> </a:t>
            </a:r>
            <a:r>
              <a:rPr lang="en-US" dirty="0" err="1"/>
              <a:t>raha</a:t>
            </a:r>
            <a:r>
              <a:rPr lang="en-US" dirty="0"/>
              <a:t> ja </a:t>
            </a:r>
            <a:r>
              <a:rPr lang="en-US" dirty="0" err="1"/>
              <a:t>muul</a:t>
            </a:r>
            <a:r>
              <a:rPr lang="en-US" dirty="0"/>
              <a:t> </a:t>
            </a:r>
            <a:r>
              <a:rPr lang="en-US" dirty="0" err="1"/>
              <a:t>viisil</a:t>
            </a:r>
            <a:r>
              <a:rPr lang="en-US" dirty="0"/>
              <a:t> </a:t>
            </a:r>
            <a:r>
              <a:rPr lang="en-US" dirty="0" err="1"/>
              <a:t>süsteemi</a:t>
            </a:r>
            <a:r>
              <a:rPr lang="en-US" dirty="0"/>
              <a:t> </a:t>
            </a:r>
            <a:r>
              <a:rPr lang="en-US" dirty="0" err="1"/>
              <a:t>raha</a:t>
            </a:r>
            <a:r>
              <a:rPr lang="en-US" dirty="0"/>
              <a:t> </a:t>
            </a:r>
            <a:r>
              <a:rPr lang="en-US" dirty="0" err="1"/>
              <a:t>lisada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69B702-72B3-ED5D-4868-67384628C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886" y="1608622"/>
            <a:ext cx="3916570" cy="364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422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CFB7F-5C4A-4D46-9422-9CD84C8F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Tulemuseks on teadmuse </a:t>
            </a:r>
            <a:r>
              <a:rPr lang="et-EE" dirty="0">
                <a:solidFill>
                  <a:schemeClr val="accent2"/>
                </a:solidFill>
              </a:rPr>
              <a:t>koondumine</a:t>
            </a:r>
            <a:r>
              <a:rPr lang="et-EE" dirty="0"/>
              <a:t> äriliselt </a:t>
            </a:r>
            <a:r>
              <a:rPr lang="et-EE" dirty="0">
                <a:solidFill>
                  <a:schemeClr val="accent2"/>
                </a:solidFill>
              </a:rPr>
              <a:t>jätkusuutmatute</a:t>
            </a:r>
            <a:r>
              <a:rPr lang="et-EE" dirty="0"/>
              <a:t> teenusepakkujate kätte</a:t>
            </a:r>
            <a:endParaRPr lang="et-EE" dirty="0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BDD15-83F7-224F-AC8F-D79A38BE6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Rõhtuan</a:t>
            </a:r>
            <a:r>
              <a:rPr lang="en-US" dirty="0"/>
              <a:t>, </a:t>
            </a:r>
            <a:r>
              <a:rPr lang="en-US" dirty="0" err="1"/>
              <a:t>teenusepakkujate</a:t>
            </a:r>
            <a:r>
              <a:rPr lang="en-US" dirty="0"/>
              <a:t> </a:t>
            </a:r>
            <a:r>
              <a:rPr lang="en-US" dirty="0" err="1"/>
              <a:t>probleemid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tulene</a:t>
            </a:r>
            <a:r>
              <a:rPr lang="en-US" dirty="0"/>
              <a:t> </a:t>
            </a:r>
          </a:p>
          <a:p>
            <a:r>
              <a:rPr lang="en-US" dirty="0" err="1"/>
              <a:t>mitte</a:t>
            </a:r>
            <a:r>
              <a:rPr lang="en-US" dirty="0"/>
              <a:t> </a:t>
            </a:r>
            <a:r>
              <a:rPr lang="en-US" dirty="0" err="1"/>
              <a:t>nende</a:t>
            </a:r>
            <a:r>
              <a:rPr lang="en-US" dirty="0"/>
              <a:t> </a:t>
            </a:r>
            <a:r>
              <a:rPr lang="en-US" dirty="0" err="1"/>
              <a:t>saamatusest</a:t>
            </a:r>
            <a:r>
              <a:rPr lang="en-US" dirty="0"/>
              <a:t>, tegu on </a:t>
            </a:r>
            <a:r>
              <a:rPr lang="en-US" dirty="0" err="1"/>
              <a:t>teatavas</a:t>
            </a:r>
            <a:r>
              <a:rPr lang="en-US" dirty="0"/>
              <a:t> </a:t>
            </a:r>
            <a:r>
              <a:rPr lang="en-US" dirty="0" err="1"/>
              <a:t>mõttes</a:t>
            </a:r>
            <a:r>
              <a:rPr lang="en-US" dirty="0"/>
              <a:t> </a:t>
            </a:r>
            <a:r>
              <a:rPr lang="en-US" dirty="0" err="1"/>
              <a:t>paratamatusega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5494379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CFB7F-5C4A-4D46-9422-9CD84C8F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en-US" dirty="0" err="1"/>
              <a:t>Kuidas</a:t>
            </a:r>
            <a:r>
              <a:rPr lang="en-US" dirty="0"/>
              <a:t> </a:t>
            </a:r>
            <a:r>
              <a:rPr lang="en-US" dirty="0" err="1"/>
              <a:t>edasi</a:t>
            </a:r>
            <a:r>
              <a:rPr lang="en-US" dirty="0"/>
              <a:t>?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8C175C-3085-C34E-9635-34CE94AD7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959537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CFB7F-5C4A-4D46-9422-9CD84C8F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Seljad tuleb </a:t>
            </a:r>
            <a:r>
              <a:rPr lang="et-EE" dirty="0">
                <a:solidFill>
                  <a:schemeClr val="accent2"/>
                </a:solidFill>
              </a:rPr>
              <a:t>kokku</a:t>
            </a:r>
            <a:r>
              <a:rPr lang="et-EE" dirty="0"/>
              <a:t> panna, et olla </a:t>
            </a:r>
            <a:r>
              <a:rPr lang="et-EE" dirty="0">
                <a:solidFill>
                  <a:schemeClr val="accent2"/>
                </a:solidFill>
              </a:rPr>
              <a:t>võrdne</a:t>
            </a:r>
            <a:r>
              <a:rPr lang="et-EE" dirty="0"/>
              <a:t> partner teenusepakkujale</a:t>
            </a:r>
            <a:endParaRPr lang="et-EE" dirty="0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BDD15-83F7-224F-AC8F-D79A38BE6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Või</a:t>
            </a:r>
            <a:r>
              <a:rPr lang="en-US" dirty="0"/>
              <a:t> olla </a:t>
            </a:r>
            <a:r>
              <a:rPr lang="en-US" dirty="0" err="1"/>
              <a:t>heaks</a:t>
            </a:r>
            <a:r>
              <a:rPr lang="en-US" dirty="0"/>
              <a:t> </a:t>
            </a:r>
            <a:r>
              <a:rPr lang="en-US" dirty="0" err="1"/>
              <a:t>kliendiks</a:t>
            </a:r>
            <a:r>
              <a:rPr lang="en-US" dirty="0"/>
              <a:t> </a:t>
            </a:r>
            <a:r>
              <a:rPr lang="en-US" dirty="0" err="1"/>
              <a:t>uue</a:t>
            </a:r>
            <a:r>
              <a:rPr lang="en-US" dirty="0"/>
              <a:t> </a:t>
            </a:r>
            <a:r>
              <a:rPr lang="en-US" dirty="0" err="1"/>
              <a:t>süsteemi</a:t>
            </a:r>
            <a:r>
              <a:rPr lang="en-US" dirty="0"/>
              <a:t> </a:t>
            </a:r>
            <a:r>
              <a:rPr lang="en-US" dirty="0" err="1"/>
              <a:t>tarnijale</a:t>
            </a:r>
            <a:r>
              <a:rPr lang="en-US" dirty="0"/>
              <a:t>. </a:t>
            </a:r>
          </a:p>
          <a:p>
            <a:r>
              <a:rPr lang="en-US" dirty="0" err="1"/>
              <a:t>Jutt</a:t>
            </a:r>
            <a:r>
              <a:rPr lang="en-US" dirty="0"/>
              <a:t> on just </a:t>
            </a:r>
            <a:r>
              <a:rPr lang="en-US" dirty="0" err="1"/>
              <a:t>äriprotsessi</a:t>
            </a:r>
            <a:r>
              <a:rPr lang="en-US" dirty="0"/>
              <a:t> </a:t>
            </a:r>
            <a:r>
              <a:rPr lang="en-US" dirty="0" err="1"/>
              <a:t>tundmisest</a:t>
            </a:r>
            <a:r>
              <a:rPr lang="en-US" dirty="0"/>
              <a:t>, </a:t>
            </a:r>
            <a:r>
              <a:rPr lang="en-US" dirty="0" err="1"/>
              <a:t>iga</a:t>
            </a:r>
            <a:r>
              <a:rPr lang="en-US" dirty="0"/>
              <a:t> KOV </a:t>
            </a:r>
            <a:r>
              <a:rPr lang="en-US" dirty="0" err="1"/>
              <a:t>ei</a:t>
            </a:r>
            <a:r>
              <a:rPr lang="en-US" dirty="0"/>
              <a:t> pea </a:t>
            </a:r>
            <a:r>
              <a:rPr lang="en-US" dirty="0" err="1"/>
              <a:t>jalgratast</a:t>
            </a:r>
            <a:r>
              <a:rPr lang="en-US" dirty="0"/>
              <a:t> </a:t>
            </a:r>
            <a:r>
              <a:rPr lang="en-US" dirty="0" err="1"/>
              <a:t>leiutama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424095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CFB7F-5C4A-4D46-9422-9CD84C8F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Palun </a:t>
            </a:r>
            <a:r>
              <a:rPr lang="et-EE" dirty="0">
                <a:solidFill>
                  <a:schemeClr val="accent2"/>
                </a:solidFill>
              </a:rPr>
              <a:t>lõpetame</a:t>
            </a:r>
            <a:r>
              <a:rPr lang="et-EE" dirty="0"/>
              <a:t> karule pükste jalga ajamise</a:t>
            </a:r>
            <a:endParaRPr lang="et-EE" dirty="0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BDD15-83F7-224F-AC8F-D79A38BE6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tülitate</a:t>
            </a:r>
            <a:r>
              <a:rPr lang="en-US" dirty="0"/>
              <a:t> </a:t>
            </a:r>
            <a:r>
              <a:rPr lang="en-US" dirty="0" err="1"/>
              <a:t>asjata</a:t>
            </a:r>
            <a:r>
              <a:rPr lang="en-US" dirty="0"/>
              <a:t> </a:t>
            </a:r>
            <a:r>
              <a:rPr lang="en-US" dirty="0" err="1"/>
              <a:t>karu</a:t>
            </a:r>
            <a:r>
              <a:rPr lang="en-US" dirty="0"/>
              <a:t> ja </a:t>
            </a:r>
            <a:r>
              <a:rPr lang="en-US" dirty="0" err="1"/>
              <a:t>raiskate</a:t>
            </a:r>
            <a:r>
              <a:rPr lang="en-US" dirty="0"/>
              <a:t> </a:t>
            </a:r>
            <a:r>
              <a:rPr lang="en-US" dirty="0" err="1"/>
              <a:t>aega</a:t>
            </a:r>
            <a:r>
              <a:rPr lang="en-US" dirty="0"/>
              <a:t>, </a:t>
            </a:r>
            <a:r>
              <a:rPr lang="en-US" dirty="0" err="1"/>
              <a:t>sest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</a:p>
          <a:p>
            <a:r>
              <a:rPr lang="en-US" dirty="0" err="1"/>
              <a:t>andmehaldus</a:t>
            </a:r>
            <a:r>
              <a:rPr lang="en-US" dirty="0"/>
              <a:t>, </a:t>
            </a:r>
            <a:r>
              <a:rPr lang="en-US" dirty="0" err="1"/>
              <a:t>infoturve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muud</a:t>
            </a:r>
            <a:r>
              <a:rPr lang="en-US" dirty="0"/>
              <a:t> </a:t>
            </a:r>
            <a:r>
              <a:rPr lang="en-US" dirty="0" err="1"/>
              <a:t>valdkonnad</a:t>
            </a:r>
            <a:r>
              <a:rPr lang="en-US" dirty="0"/>
              <a:t> </a:t>
            </a:r>
            <a:r>
              <a:rPr lang="en-US" dirty="0" err="1"/>
              <a:t>sest</a:t>
            </a:r>
            <a:r>
              <a:rPr lang="en-US" dirty="0"/>
              <a:t> </a:t>
            </a:r>
            <a:r>
              <a:rPr lang="en-US" dirty="0" err="1"/>
              <a:t>pingutusest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parane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05375926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CFB7F-5C4A-4D46-9422-9CD84C8F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Seljad tuleb </a:t>
            </a:r>
            <a:r>
              <a:rPr lang="et-EE" dirty="0">
                <a:solidFill>
                  <a:schemeClr val="accent2"/>
                </a:solidFill>
              </a:rPr>
              <a:t>kokku</a:t>
            </a:r>
            <a:r>
              <a:rPr lang="et-EE" dirty="0"/>
              <a:t> panna, et olla suutelised </a:t>
            </a:r>
            <a:br>
              <a:rPr lang="et-EE" dirty="0"/>
            </a:br>
            <a:r>
              <a:rPr lang="et-EE" dirty="0">
                <a:solidFill>
                  <a:schemeClr val="accent2"/>
                </a:solidFill>
              </a:rPr>
              <a:t>teenuseid juhtima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BDD15-83F7-224F-AC8F-D79A38BE6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Infoturbe</a:t>
            </a:r>
            <a:r>
              <a:rPr lang="en-US" dirty="0"/>
              <a:t>, </a:t>
            </a:r>
            <a:r>
              <a:rPr lang="en-US" dirty="0" err="1"/>
              <a:t>andmehalduse</a:t>
            </a:r>
            <a:r>
              <a:rPr lang="en-US" dirty="0"/>
              <a:t> ja </a:t>
            </a:r>
            <a:r>
              <a:rPr lang="en-US" dirty="0" err="1"/>
              <a:t>muuga</a:t>
            </a:r>
            <a:r>
              <a:rPr lang="en-US" dirty="0"/>
              <a:t> </a:t>
            </a:r>
            <a:r>
              <a:rPr lang="en-US" dirty="0" err="1"/>
              <a:t>tegelemisest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pääse</a:t>
            </a:r>
            <a:r>
              <a:rPr lang="en-US" dirty="0"/>
              <a:t>. </a:t>
            </a:r>
            <a:r>
              <a:rPr lang="en-US" dirty="0" err="1"/>
              <a:t>Viie</a:t>
            </a:r>
            <a:r>
              <a:rPr lang="en-US" dirty="0"/>
              <a:t> </a:t>
            </a:r>
            <a:r>
              <a:rPr lang="en-US" dirty="0" err="1"/>
              <a:t>inimese</a:t>
            </a:r>
            <a:r>
              <a:rPr lang="en-US" dirty="0"/>
              <a:t> </a:t>
            </a:r>
            <a:r>
              <a:rPr lang="en-US" dirty="0" err="1"/>
              <a:t>asemel</a:t>
            </a:r>
            <a:r>
              <a:rPr lang="en-US" dirty="0"/>
              <a:t>, </a:t>
            </a:r>
            <a:r>
              <a:rPr lang="en-US" dirty="0" err="1"/>
              <a:t>kes</a:t>
            </a:r>
            <a:r>
              <a:rPr lang="en-US" dirty="0"/>
              <a:t> </a:t>
            </a:r>
            <a:r>
              <a:rPr lang="en-US" dirty="0" err="1"/>
              <a:t>igaüks</a:t>
            </a:r>
            <a:r>
              <a:rPr lang="en-US" dirty="0"/>
              <a:t> </a:t>
            </a:r>
            <a:r>
              <a:rPr lang="en-US" dirty="0" err="1"/>
              <a:t>viit</a:t>
            </a:r>
            <a:r>
              <a:rPr lang="en-US" dirty="0"/>
              <a:t> </a:t>
            </a:r>
            <a:r>
              <a:rPr lang="en-US" dirty="0" err="1"/>
              <a:t>rolli</a:t>
            </a:r>
            <a:r>
              <a:rPr lang="en-US" dirty="0"/>
              <a:t> </a:t>
            </a:r>
            <a:r>
              <a:rPr lang="en-US" dirty="0" err="1"/>
              <a:t>täidavad</a:t>
            </a:r>
            <a:r>
              <a:rPr lang="en-US" dirty="0"/>
              <a:t>, </a:t>
            </a:r>
            <a:r>
              <a:rPr lang="en-US" dirty="0" err="1"/>
              <a:t>palgake</a:t>
            </a:r>
            <a:r>
              <a:rPr lang="en-US" dirty="0"/>
              <a:t> </a:t>
            </a:r>
            <a:r>
              <a:rPr lang="en-US" dirty="0" err="1"/>
              <a:t>kamba</a:t>
            </a:r>
            <a:r>
              <a:rPr lang="en-US" dirty="0"/>
              <a:t> </a:t>
            </a:r>
            <a:r>
              <a:rPr lang="en-US" dirty="0" err="1"/>
              <a:t>peale</a:t>
            </a:r>
            <a:r>
              <a:rPr lang="en-US" dirty="0"/>
              <a:t> </a:t>
            </a:r>
            <a:r>
              <a:rPr lang="en-US" dirty="0" err="1"/>
              <a:t>viis</a:t>
            </a:r>
            <a:r>
              <a:rPr lang="en-US" dirty="0"/>
              <a:t> </a:t>
            </a:r>
            <a:r>
              <a:rPr lang="en-US" dirty="0" err="1"/>
              <a:t>spetsialisti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680641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C470F-3FD0-D04B-97B5-FD450642B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Aitäh</a:t>
            </a:r>
            <a:r>
              <a:rPr lang="en-US" dirty="0"/>
              <a:t>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33A10A-BCC7-5D46-8873-C5ADFD792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Andres Kütt</a:t>
            </a:r>
          </a:p>
          <a:p>
            <a:r>
              <a:rPr lang="en-US" dirty="0">
                <a:hlinkClick r:id="rId2"/>
              </a:rPr>
              <a:t>andres.kytt@proudengineers.com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186FC-43F6-0D4B-B109-AB4863C7205C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proudengineers.com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6221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Proud Engineers 2">
      <a:dk1>
        <a:srgbClr val="000000"/>
      </a:dk1>
      <a:lt1>
        <a:srgbClr val="FFFFFF"/>
      </a:lt1>
      <a:dk2>
        <a:srgbClr val="0A0A30"/>
      </a:dk2>
      <a:lt2>
        <a:srgbClr val="D8DDE5"/>
      </a:lt2>
      <a:accent1>
        <a:srgbClr val="111447"/>
      </a:accent1>
      <a:accent2>
        <a:srgbClr val="8C82ED"/>
      </a:accent2>
      <a:accent3>
        <a:srgbClr val="AAB5EE"/>
      </a:accent3>
      <a:accent4>
        <a:srgbClr val="A3E0EA"/>
      </a:accent4>
      <a:accent5>
        <a:srgbClr val="3093A7"/>
      </a:accent5>
      <a:accent6>
        <a:srgbClr val="105967"/>
      </a:accent6>
      <a:hlink>
        <a:srgbClr val="8C82ED"/>
      </a:hlink>
      <a:folHlink>
        <a:srgbClr val="8C82ED"/>
      </a:folHlink>
    </a:clrScheme>
    <a:fontScheme name="Test">
      <a:majorFont>
        <a:latin typeface="Avenir Next"/>
        <a:ea typeface=""/>
        <a:cs typeface=""/>
      </a:majorFont>
      <a:minorFont>
        <a:latin typeface="Avenir N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 template - Proud Engineers" id="{0916F3E5-A69F-2E4C-96DD-F79491AC6707}" vid="{DA805553-1BA4-4A44-95D2-10776D0A85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1b062c9-6a6f-42cb-8a9f-ceaf064c92cf">
      <Terms xmlns="http://schemas.microsoft.com/office/infopath/2007/PartnerControls"/>
    </lcf76f155ced4ddcb4097134ff3c332f>
    <TaxCatchAll xmlns="2013715e-3d8c-4ce2-a0ae-d2997e10ccd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F5B4EE63803B4080083B8A4DC4CFA1" ma:contentTypeVersion="17" ma:contentTypeDescription="Create a new document." ma:contentTypeScope="" ma:versionID="4108719bce0ba1535a7089a4837db38e">
  <xsd:schema xmlns:xsd="http://www.w3.org/2001/XMLSchema" xmlns:xs="http://www.w3.org/2001/XMLSchema" xmlns:p="http://schemas.microsoft.com/office/2006/metadata/properties" xmlns:ns2="2013715e-3d8c-4ce2-a0ae-d2997e10ccdd" xmlns:ns3="61b062c9-6a6f-42cb-8a9f-ceaf064c92cf" targetNamespace="http://schemas.microsoft.com/office/2006/metadata/properties" ma:root="true" ma:fieldsID="f56cd42c2384ba2493288736d66f1ce1" ns2:_="" ns3:_="">
    <xsd:import namespace="2013715e-3d8c-4ce2-a0ae-d2997e10ccdd"/>
    <xsd:import namespace="61b062c9-6a6f-42cb-8a9f-ceaf064c92c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3715e-3d8c-4ce2-a0ae-d2997e10ccd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3d97a0a-50e9-4fa3-a049-3c8c9a400cc3}" ma:internalName="TaxCatchAll" ma:showField="CatchAllData" ma:web="2013715e-3d8c-4ce2-a0ae-d2997e10cc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b062c9-6a6f-42cb-8a9f-ceaf064c92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896c6e0-4fa5-47d8-a201-3c1b0c5a45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683F95-4C5B-4B19-A873-BFF57C226BB9}">
  <ds:schemaRefs>
    <ds:schemaRef ds:uri="http://www.w3.org/XML/1998/namespace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61b062c9-6a6f-42cb-8a9f-ceaf064c92cf"/>
    <ds:schemaRef ds:uri="2013715e-3d8c-4ce2-a0ae-d2997e10ccdd"/>
  </ds:schemaRefs>
</ds:datastoreItem>
</file>

<file path=customXml/itemProps2.xml><?xml version="1.0" encoding="utf-8"?>
<ds:datastoreItem xmlns:ds="http://schemas.openxmlformats.org/officeDocument/2006/customXml" ds:itemID="{C441A739-409C-494A-A979-E7F8B263D7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3715e-3d8c-4ce2-a0ae-d2997e10ccdd"/>
    <ds:schemaRef ds:uri="61b062c9-6a6f-42cb-8a9f-ceaf064c92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D68EE4-88AD-4F32-BAB8-2CC0DABA833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13289</TotalTime>
  <Words>816</Words>
  <Application>Microsoft Macintosh PowerPoint</Application>
  <PresentationFormat>Widescreen</PresentationFormat>
  <Paragraphs>101</Paragraphs>
  <Slides>28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Avenir Next</vt:lpstr>
      <vt:lpstr>Calibri</vt:lpstr>
      <vt:lpstr>Office Theme</vt:lpstr>
      <vt:lpstr>Kohaliku omavalitsuse  IT olukord,  mured  ja tulevik</vt:lpstr>
      <vt:lpstr>Mis me tegime?</vt:lpstr>
      <vt:lpstr>Leitud probleemide allikad on enamasti juhtimislikud ning ei puutu tehnoloogiasse</vt:lpstr>
      <vt:lpstr>Kohalikel omavalitsustel puudub infosüsteem riigiasutustele omases tähenduses</vt:lpstr>
      <vt:lpstr>Kohalikele omavalitsustele teenuseid pakkuvad ettevõtted  ei ole reeglina jätkusuutlikud</vt:lpstr>
      <vt:lpstr>Aitäh!</vt:lpstr>
      <vt:lpstr>Tagavara</vt:lpstr>
      <vt:lpstr>Millest ma räägin</vt:lpstr>
      <vt:lpstr>1. Mis me leidsime?</vt:lpstr>
      <vt:lpstr>Leitud probleemide allikad on enamasti juhtimislikud ning ei puutu tehnoloogiasse</vt:lpstr>
      <vt:lpstr>Kohaliku omavalitsuse vastutava töötaja kogemus langeb</vt:lpstr>
      <vt:lpstr>Järeldused</vt:lpstr>
      <vt:lpstr>Kohalikel omavalitsustel puudub infosüsteem riigiasutustele omases tähenduses</vt:lpstr>
      <vt:lpstr>Põhjused</vt:lpstr>
      <vt:lpstr>Järeldused</vt:lpstr>
      <vt:lpstr>Mis sellest järeldub</vt:lpstr>
      <vt:lpstr>Kohalikele omavalitsustele teenuseid pakkuvad ettevõtted  ei ole reeglina jätkusuutlikud</vt:lpstr>
      <vt:lpstr>Põhjused</vt:lpstr>
      <vt:lpstr>Järeldused</vt:lpstr>
      <vt:lpstr>2. Olukorra süsteemsed põhjused</vt:lpstr>
      <vt:lpstr>Mida võimekam on teenusepakkuja, seda vähem peab KOV pingutama</vt:lpstr>
      <vt:lpstr>Mida vähem on süsteemis raha, seda nõrgem on teenusepakkuja äriliselt</vt:lpstr>
      <vt:lpstr>Tulemuseks on teadmuse koondumine äriliselt jätkusuutmatute teenusepakkujate kätte</vt:lpstr>
      <vt:lpstr>3. Kuidas edasi?</vt:lpstr>
      <vt:lpstr>Seljad tuleb kokku panna, et olla võrdne partner teenusepakkujale</vt:lpstr>
      <vt:lpstr>Palun lõpetame karule pükste jalga ajamise</vt:lpstr>
      <vt:lpstr>Seljad tuleb kokku panna, et olla suutelised  teenuseid juhtima</vt:lpstr>
      <vt:lpstr>Aitäh!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help the daring build legendary companies</dc:title>
  <dc:subject/>
  <dc:creator>Andres Kütt</dc:creator>
  <cp:keywords/>
  <dc:description/>
  <cp:lastModifiedBy>Andres Kütt</cp:lastModifiedBy>
  <cp:revision>1</cp:revision>
  <dcterms:created xsi:type="dcterms:W3CDTF">2023-09-03T11:19:56Z</dcterms:created>
  <dcterms:modified xsi:type="dcterms:W3CDTF">2023-09-12T16:52:34Z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0x01010095F5B4EE63803B4080083B8A4DC4CFA1</vt:lpwstr>
  </property>
  <property fmtid="{D5CDD505-2E9C-101B-9397-08002B2CF9AE}" pid="3" name="MediaServiceImageTags">
    <vt:lpwstr/>
  </property>
</Properties>
</file>