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  <p:sldMasterId id="2147483664" r:id="rId4"/>
    <p:sldMasterId id="2147483683" r:id="rId5"/>
  </p:sldMasterIdLst>
  <p:notesMasterIdLst>
    <p:notesMasterId r:id="rId15"/>
  </p:notesMasterIdLst>
  <p:sldIdLst>
    <p:sldId id="281" r:id="rId6"/>
    <p:sldId id="278" r:id="rId7"/>
    <p:sldId id="289" r:id="rId8"/>
    <p:sldId id="262" r:id="rId9"/>
    <p:sldId id="259" r:id="rId10"/>
    <p:sldId id="270" r:id="rId11"/>
    <p:sldId id="290" r:id="rId12"/>
    <p:sldId id="291" r:id="rId13"/>
    <p:sldId id="266" r:id="rId14"/>
  </p:sldIdLst>
  <p:sldSz cx="12192000" cy="6858000"/>
  <p:notesSz cx="6797675" cy="9928225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55FD"/>
    <a:srgbClr val="0142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i Semidor" userId="5d6189e9-1db6-4367-a1ad-c99dc2e8a7e2" providerId="ADAL" clId="{F6D56615-7FE3-4D1A-A8AC-2F52DA8DFC37}"/>
    <pc:docChg chg="modSld">
      <pc:chgData name="Kristi Semidor" userId="5d6189e9-1db6-4367-a1ad-c99dc2e8a7e2" providerId="ADAL" clId="{F6D56615-7FE3-4D1A-A8AC-2F52DA8DFC37}" dt="2023-09-12T11:23:25.119" v="11" actId="20577"/>
      <pc:docMkLst>
        <pc:docMk/>
      </pc:docMkLst>
      <pc:sldChg chg="modSp mod">
        <pc:chgData name="Kristi Semidor" userId="5d6189e9-1db6-4367-a1ad-c99dc2e8a7e2" providerId="ADAL" clId="{F6D56615-7FE3-4D1A-A8AC-2F52DA8DFC37}" dt="2023-09-12T11:23:25.119" v="11" actId="20577"/>
        <pc:sldMkLst>
          <pc:docMk/>
          <pc:sldMk cId="3142011110" sldId="281"/>
        </pc:sldMkLst>
        <pc:spChg chg="mod">
          <ac:chgData name="Kristi Semidor" userId="5d6189e9-1db6-4367-a1ad-c99dc2e8a7e2" providerId="ADAL" clId="{F6D56615-7FE3-4D1A-A8AC-2F52DA8DFC37}" dt="2023-09-12T11:23:25.119" v="11" actId="20577"/>
          <ac:spMkLst>
            <pc:docMk/>
            <pc:sldMk cId="3142011110" sldId="281"/>
            <ac:spMk id="5" creationId="{C58C2083-E57C-25FA-EF5F-D8BD0D0202B8}"/>
          </ac:spMkLst>
        </pc:spChg>
      </pc:sldChg>
    </pc:docChg>
  </pc:docChgLst>
  <pc:docChgLst>
    <pc:chgData name="Kristi Semidor" userId="5d6189e9-1db6-4367-a1ad-c99dc2e8a7e2" providerId="ADAL" clId="{C59C2D75-73FF-44EB-9912-E03F8324A441}"/>
    <pc:docChg chg="custSel addSld modSld sldOrd">
      <pc:chgData name="Kristi Semidor" userId="5d6189e9-1db6-4367-a1ad-c99dc2e8a7e2" providerId="ADAL" clId="{C59C2D75-73FF-44EB-9912-E03F8324A441}" dt="2023-04-14T10:35:53.747" v="53" actId="478"/>
      <pc:docMkLst>
        <pc:docMk/>
      </pc:docMkLst>
      <pc:sldChg chg="addSp delSp modSp new mod ord">
        <pc:chgData name="Kristi Semidor" userId="5d6189e9-1db6-4367-a1ad-c99dc2e8a7e2" providerId="ADAL" clId="{C59C2D75-73FF-44EB-9912-E03F8324A441}" dt="2023-04-14T10:35:53.747" v="53" actId="478"/>
        <pc:sldMkLst>
          <pc:docMk/>
          <pc:sldMk cId="3323854139" sldId="287"/>
        </pc:sldMkLst>
        <pc:spChg chg="mod">
          <ac:chgData name="Kristi Semidor" userId="5d6189e9-1db6-4367-a1ad-c99dc2e8a7e2" providerId="ADAL" clId="{C59C2D75-73FF-44EB-9912-E03F8324A441}" dt="2023-04-14T10:28:00.371" v="26" actId="20577"/>
          <ac:spMkLst>
            <pc:docMk/>
            <pc:sldMk cId="3323854139" sldId="287"/>
            <ac:spMk id="2" creationId="{0EAA9429-7B6E-75D6-BD8D-551FCF568438}"/>
          </ac:spMkLst>
        </pc:spChg>
        <pc:spChg chg="add mod">
          <ac:chgData name="Kristi Semidor" userId="5d6189e9-1db6-4367-a1ad-c99dc2e8a7e2" providerId="ADAL" clId="{C59C2D75-73FF-44EB-9912-E03F8324A441}" dt="2023-04-14T10:35:22.637" v="46" actId="1076"/>
          <ac:spMkLst>
            <pc:docMk/>
            <pc:sldMk cId="3323854139" sldId="287"/>
            <ac:spMk id="3" creationId="{46D36252-A6F3-E09A-C727-20ED6BAFC7CC}"/>
          </ac:spMkLst>
        </pc:spChg>
        <pc:spChg chg="add del mod">
          <ac:chgData name="Kristi Semidor" userId="5d6189e9-1db6-4367-a1ad-c99dc2e8a7e2" providerId="ADAL" clId="{C59C2D75-73FF-44EB-9912-E03F8324A441}" dt="2023-04-14T10:35:53.747" v="53" actId="478"/>
          <ac:spMkLst>
            <pc:docMk/>
            <pc:sldMk cId="3323854139" sldId="287"/>
            <ac:spMk id="4" creationId="{BE9E8E67-882D-4B63-3CAD-C1BC45EAFCCE}"/>
          </ac:spMkLst>
        </pc:spChg>
      </pc:sldChg>
    </pc:docChg>
  </pc:docChgLst>
  <pc:docChgLst>
    <pc:chgData name="Maarja Rannama" userId="9c9d057d-aa05-4479-bf07-9a295ff22bc2" providerId="ADAL" clId="{18044A80-F9DB-4604-AC60-0621CB8EA51F}"/>
    <pc:docChg chg="custSel modSld">
      <pc:chgData name="Maarja Rannama" userId="9c9d057d-aa05-4479-bf07-9a295ff22bc2" providerId="ADAL" clId="{18044A80-F9DB-4604-AC60-0621CB8EA51F}" dt="2023-04-11T08:05:33.859" v="0" actId="478"/>
      <pc:docMkLst>
        <pc:docMk/>
      </pc:docMkLst>
      <pc:sldChg chg="delSp mod">
        <pc:chgData name="Maarja Rannama" userId="9c9d057d-aa05-4479-bf07-9a295ff22bc2" providerId="ADAL" clId="{18044A80-F9DB-4604-AC60-0621CB8EA51F}" dt="2023-04-11T08:05:33.859" v="0" actId="478"/>
        <pc:sldMkLst>
          <pc:docMk/>
          <pc:sldMk cId="3142011110" sldId="281"/>
        </pc:sldMkLst>
        <pc:picChg chg="del">
          <ac:chgData name="Maarja Rannama" userId="9c9d057d-aa05-4479-bf07-9a295ff22bc2" providerId="ADAL" clId="{18044A80-F9DB-4604-AC60-0621CB8EA51F}" dt="2023-04-11T08:05:33.859" v="0" actId="478"/>
          <ac:picMkLst>
            <pc:docMk/>
            <pc:sldMk cId="3142011110" sldId="281"/>
            <ac:picMk id="6" creationId="{739CB7D2-ABBE-48D9-98ED-E90F81DBCD38}"/>
          </ac:picMkLst>
        </pc:picChg>
      </pc:sldChg>
    </pc:docChg>
  </pc:docChgLst>
  <pc:docChgLst>
    <pc:chgData name="Kristi Semidor" userId="5d6189e9-1db6-4367-a1ad-c99dc2e8a7e2" providerId="ADAL" clId="{404F5C27-6561-4F37-974A-A15439731425}"/>
    <pc:docChg chg="undo custSel addSld delSld modSld">
      <pc:chgData name="Kristi Semidor" userId="5d6189e9-1db6-4367-a1ad-c99dc2e8a7e2" providerId="ADAL" clId="{404F5C27-6561-4F37-974A-A15439731425}" dt="2023-02-13T15:24:57.714" v="408" actId="2696"/>
      <pc:docMkLst>
        <pc:docMk/>
      </pc:docMkLst>
      <pc:sldChg chg="del">
        <pc:chgData name="Kristi Semidor" userId="5d6189e9-1db6-4367-a1ad-c99dc2e8a7e2" providerId="ADAL" clId="{404F5C27-6561-4F37-974A-A15439731425}" dt="2023-02-13T15:24:57.714" v="408" actId="2696"/>
        <pc:sldMkLst>
          <pc:docMk/>
          <pc:sldMk cId="2526559350" sldId="258"/>
        </pc:sldMkLst>
      </pc:sldChg>
      <pc:sldChg chg="addSp modSp mod">
        <pc:chgData name="Kristi Semidor" userId="5d6189e9-1db6-4367-a1ad-c99dc2e8a7e2" providerId="ADAL" clId="{404F5C27-6561-4F37-974A-A15439731425}" dt="2023-02-13T15:16:07.175" v="343" actId="1076"/>
        <pc:sldMkLst>
          <pc:docMk/>
          <pc:sldMk cId="1424460657" sldId="262"/>
        </pc:sldMkLst>
        <pc:spChg chg="add mod">
          <ac:chgData name="Kristi Semidor" userId="5d6189e9-1db6-4367-a1ad-c99dc2e8a7e2" providerId="ADAL" clId="{404F5C27-6561-4F37-974A-A15439731425}" dt="2023-02-13T15:16:01.666" v="342" actId="14100"/>
          <ac:spMkLst>
            <pc:docMk/>
            <pc:sldMk cId="1424460657" sldId="262"/>
            <ac:spMk id="2" creationId="{A460C900-F2D7-1D70-56B3-B5FFE4021BAF}"/>
          </ac:spMkLst>
        </pc:spChg>
        <pc:spChg chg="add mod">
          <ac:chgData name="Kristi Semidor" userId="5d6189e9-1db6-4367-a1ad-c99dc2e8a7e2" providerId="ADAL" clId="{404F5C27-6561-4F37-974A-A15439731425}" dt="2023-02-13T15:16:07.175" v="343" actId="1076"/>
          <ac:spMkLst>
            <pc:docMk/>
            <pc:sldMk cId="1424460657" sldId="262"/>
            <ac:spMk id="3" creationId="{B9325FB9-F158-B2CC-5985-AB34E12F1904}"/>
          </ac:spMkLst>
        </pc:spChg>
        <pc:spChg chg="add mod">
          <ac:chgData name="Kristi Semidor" userId="5d6189e9-1db6-4367-a1ad-c99dc2e8a7e2" providerId="ADAL" clId="{404F5C27-6561-4F37-974A-A15439731425}" dt="2023-02-13T15:09:48.651" v="300" actId="20577"/>
          <ac:spMkLst>
            <pc:docMk/>
            <pc:sldMk cId="1424460657" sldId="262"/>
            <ac:spMk id="7" creationId="{DE8EC9A7-03BB-EEBF-6E28-DA7BB9EE0FE3}"/>
          </ac:spMkLst>
        </pc:spChg>
        <pc:spChg chg="add mod">
          <ac:chgData name="Kristi Semidor" userId="5d6189e9-1db6-4367-a1ad-c99dc2e8a7e2" providerId="ADAL" clId="{404F5C27-6561-4F37-974A-A15439731425}" dt="2023-02-13T15:11:58.832" v="314" actId="1076"/>
          <ac:spMkLst>
            <pc:docMk/>
            <pc:sldMk cId="1424460657" sldId="262"/>
            <ac:spMk id="8" creationId="{E7C829C5-ECD0-D340-54FB-B78D3069F8BB}"/>
          </ac:spMkLst>
        </pc:spChg>
        <pc:spChg chg="add mod">
          <ac:chgData name="Kristi Semidor" userId="5d6189e9-1db6-4367-a1ad-c99dc2e8a7e2" providerId="ADAL" clId="{404F5C27-6561-4F37-974A-A15439731425}" dt="2023-02-13T15:13:41.017" v="331" actId="14100"/>
          <ac:spMkLst>
            <pc:docMk/>
            <pc:sldMk cId="1424460657" sldId="262"/>
            <ac:spMk id="9" creationId="{F08C5593-4049-FC01-352D-B92F06444483}"/>
          </ac:spMkLst>
        </pc:spChg>
        <pc:spChg chg="mod">
          <ac:chgData name="Kristi Semidor" userId="5d6189e9-1db6-4367-a1ad-c99dc2e8a7e2" providerId="ADAL" clId="{404F5C27-6561-4F37-974A-A15439731425}" dt="2023-02-13T15:06:58.750" v="274" actId="14100"/>
          <ac:spMkLst>
            <pc:docMk/>
            <pc:sldMk cId="1424460657" sldId="262"/>
            <ac:spMk id="11" creationId="{2D7594BC-12EB-4DC3-8625-046D96057899}"/>
          </ac:spMkLst>
        </pc:spChg>
        <pc:spChg chg="mod">
          <ac:chgData name="Kristi Semidor" userId="5d6189e9-1db6-4367-a1ad-c99dc2e8a7e2" providerId="ADAL" clId="{404F5C27-6561-4F37-974A-A15439731425}" dt="2023-02-13T15:06:32.757" v="271" actId="14100"/>
          <ac:spMkLst>
            <pc:docMk/>
            <pc:sldMk cId="1424460657" sldId="262"/>
            <ac:spMk id="12" creationId="{802FF479-8F85-4B7B-A8B5-A76D55B07263}"/>
          </ac:spMkLst>
        </pc:spChg>
        <pc:spChg chg="mod">
          <ac:chgData name="Kristi Semidor" userId="5d6189e9-1db6-4367-a1ad-c99dc2e8a7e2" providerId="ADAL" clId="{404F5C27-6561-4F37-974A-A15439731425}" dt="2023-02-13T15:06:23.828" v="270" actId="14100"/>
          <ac:spMkLst>
            <pc:docMk/>
            <pc:sldMk cId="1424460657" sldId="262"/>
            <ac:spMk id="13" creationId="{1E996AC7-5AE1-4370-86B4-C6D421FE12E1}"/>
          </ac:spMkLst>
        </pc:spChg>
        <pc:spChg chg="mod">
          <ac:chgData name="Kristi Semidor" userId="5d6189e9-1db6-4367-a1ad-c99dc2e8a7e2" providerId="ADAL" clId="{404F5C27-6561-4F37-974A-A15439731425}" dt="2023-02-13T15:06:16.213" v="269" actId="14100"/>
          <ac:spMkLst>
            <pc:docMk/>
            <pc:sldMk cId="1424460657" sldId="262"/>
            <ac:spMk id="14" creationId="{DC0135F8-0D54-41B2-B9DB-226E108B72E5}"/>
          </ac:spMkLst>
        </pc:spChg>
        <pc:spChg chg="mod">
          <ac:chgData name="Kristi Semidor" userId="5d6189e9-1db6-4367-a1ad-c99dc2e8a7e2" providerId="ADAL" clId="{404F5C27-6561-4F37-974A-A15439731425}" dt="2023-02-13T15:07:50.255" v="281" actId="14100"/>
          <ac:spMkLst>
            <pc:docMk/>
            <pc:sldMk cId="1424460657" sldId="262"/>
            <ac:spMk id="15" creationId="{814F35AC-DB42-4239-AE55-67A027FC9737}"/>
          </ac:spMkLst>
        </pc:spChg>
        <pc:spChg chg="mod">
          <ac:chgData name="Kristi Semidor" userId="5d6189e9-1db6-4367-a1ad-c99dc2e8a7e2" providerId="ADAL" clId="{404F5C27-6561-4F37-974A-A15439731425}" dt="2023-02-13T15:07:14.586" v="276" actId="14100"/>
          <ac:spMkLst>
            <pc:docMk/>
            <pc:sldMk cId="1424460657" sldId="262"/>
            <ac:spMk id="37" creationId="{37D8BDAD-2843-46C7-8E3A-6F4F80B8F780}"/>
          </ac:spMkLst>
        </pc:spChg>
        <pc:spChg chg="mod">
          <ac:chgData name="Kristi Semidor" userId="5d6189e9-1db6-4367-a1ad-c99dc2e8a7e2" providerId="ADAL" clId="{404F5C27-6561-4F37-974A-A15439731425}" dt="2023-02-13T15:11:54.752" v="313" actId="1076"/>
          <ac:spMkLst>
            <pc:docMk/>
            <pc:sldMk cId="1424460657" sldId="262"/>
            <ac:spMk id="39" creationId="{51991143-0DE2-42CF-84F5-B4FBB80F622B}"/>
          </ac:spMkLst>
        </pc:spChg>
        <pc:spChg chg="mod">
          <ac:chgData name="Kristi Semidor" userId="5d6189e9-1db6-4367-a1ad-c99dc2e8a7e2" providerId="ADAL" clId="{404F5C27-6561-4F37-974A-A15439731425}" dt="2023-02-13T15:05:38.185" v="266" actId="1076"/>
          <ac:spMkLst>
            <pc:docMk/>
            <pc:sldMk cId="1424460657" sldId="262"/>
            <ac:spMk id="46" creationId="{8DD6BCB0-3BCA-4D11-B5CD-17BF6C9467DA}"/>
          </ac:spMkLst>
        </pc:spChg>
        <pc:spChg chg="mod">
          <ac:chgData name="Kristi Semidor" userId="5d6189e9-1db6-4367-a1ad-c99dc2e8a7e2" providerId="ADAL" clId="{404F5C27-6561-4F37-974A-A15439731425}" dt="2023-02-13T15:05:28.218" v="264" actId="1076"/>
          <ac:spMkLst>
            <pc:docMk/>
            <pc:sldMk cId="1424460657" sldId="262"/>
            <ac:spMk id="47" creationId="{F6FCE786-857E-40DC-B2BD-1F712C835D06}"/>
          </ac:spMkLst>
        </pc:spChg>
        <pc:spChg chg="mod">
          <ac:chgData name="Kristi Semidor" userId="5d6189e9-1db6-4367-a1ad-c99dc2e8a7e2" providerId="ADAL" clId="{404F5C27-6561-4F37-974A-A15439731425}" dt="2023-02-13T15:05:34.061" v="265" actId="1076"/>
          <ac:spMkLst>
            <pc:docMk/>
            <pc:sldMk cId="1424460657" sldId="262"/>
            <ac:spMk id="48" creationId="{6F4C0FDA-11A6-469B-B2D8-F80FB498AD21}"/>
          </ac:spMkLst>
        </pc:spChg>
        <pc:spChg chg="mod">
          <ac:chgData name="Kristi Semidor" userId="5d6189e9-1db6-4367-a1ad-c99dc2e8a7e2" providerId="ADAL" clId="{404F5C27-6561-4F37-974A-A15439731425}" dt="2023-02-13T15:05:25.656" v="263" actId="1076"/>
          <ac:spMkLst>
            <pc:docMk/>
            <pc:sldMk cId="1424460657" sldId="262"/>
            <ac:spMk id="49" creationId="{040CA5C5-C2B6-486C-829C-D1DBF393DF97}"/>
          </ac:spMkLst>
        </pc:spChg>
        <pc:spChg chg="mod">
          <ac:chgData name="Kristi Semidor" userId="5d6189e9-1db6-4367-a1ad-c99dc2e8a7e2" providerId="ADAL" clId="{404F5C27-6561-4F37-974A-A15439731425}" dt="2023-02-13T15:07:20.964" v="277" actId="1076"/>
          <ac:spMkLst>
            <pc:docMk/>
            <pc:sldMk cId="1424460657" sldId="262"/>
            <ac:spMk id="54" creationId="{4AEFE4AC-ABA1-437A-88D4-A4087456B559}"/>
          </ac:spMkLst>
        </pc:spChg>
        <pc:spChg chg="mod">
          <ac:chgData name="Kristi Semidor" userId="5d6189e9-1db6-4367-a1ad-c99dc2e8a7e2" providerId="ADAL" clId="{404F5C27-6561-4F37-974A-A15439731425}" dt="2023-02-13T15:15:39.317" v="340" actId="1076"/>
          <ac:spMkLst>
            <pc:docMk/>
            <pc:sldMk cId="1424460657" sldId="262"/>
            <ac:spMk id="55" creationId="{9C2A5F05-2C0E-461D-9745-357CE0A2A50C}"/>
          </ac:spMkLst>
        </pc:spChg>
        <pc:spChg chg="mod">
          <ac:chgData name="Kristi Semidor" userId="5d6189e9-1db6-4367-a1ad-c99dc2e8a7e2" providerId="ADAL" clId="{404F5C27-6561-4F37-974A-A15439731425}" dt="2023-02-13T15:15:34.591" v="339" actId="1076"/>
          <ac:spMkLst>
            <pc:docMk/>
            <pc:sldMk cId="1424460657" sldId="262"/>
            <ac:spMk id="56" creationId="{DDFD01BD-5F56-42E1-B8C9-20D96032AF06}"/>
          </ac:spMkLst>
        </pc:spChg>
        <pc:spChg chg="mod">
          <ac:chgData name="Kristi Semidor" userId="5d6189e9-1db6-4367-a1ad-c99dc2e8a7e2" providerId="ADAL" clId="{404F5C27-6561-4F37-974A-A15439731425}" dt="2023-02-13T15:15:24.649" v="337" actId="1076"/>
          <ac:spMkLst>
            <pc:docMk/>
            <pc:sldMk cId="1424460657" sldId="262"/>
            <ac:spMk id="57" creationId="{EBA4D360-6971-4493-80CE-BD4871FCD030}"/>
          </ac:spMkLst>
        </pc:spChg>
        <pc:spChg chg="mod">
          <ac:chgData name="Kristi Semidor" userId="5d6189e9-1db6-4367-a1ad-c99dc2e8a7e2" providerId="ADAL" clId="{404F5C27-6561-4F37-974A-A15439731425}" dt="2023-02-13T15:15:29.933" v="338" actId="1076"/>
          <ac:spMkLst>
            <pc:docMk/>
            <pc:sldMk cId="1424460657" sldId="262"/>
            <ac:spMk id="58" creationId="{BC0EB1D6-D4F5-4E2F-B6BE-38DCBF4547D9}"/>
          </ac:spMkLst>
        </pc:spChg>
        <pc:spChg chg="mod">
          <ac:chgData name="Kristi Semidor" userId="5d6189e9-1db6-4367-a1ad-c99dc2e8a7e2" providerId="ADAL" clId="{404F5C27-6561-4F37-974A-A15439731425}" dt="2023-02-13T15:07:57.941" v="282" actId="1076"/>
          <ac:spMkLst>
            <pc:docMk/>
            <pc:sldMk cId="1424460657" sldId="262"/>
            <ac:spMk id="59" creationId="{DB5FF74D-2207-434E-BB84-D84ED094C4BD}"/>
          </ac:spMkLst>
        </pc:spChg>
        <pc:spChg chg="mod">
          <ac:chgData name="Kristi Semidor" userId="5d6189e9-1db6-4367-a1ad-c99dc2e8a7e2" providerId="ADAL" clId="{404F5C27-6561-4F37-974A-A15439731425}" dt="2023-02-13T15:12:47.031" v="321" actId="14100"/>
          <ac:spMkLst>
            <pc:docMk/>
            <pc:sldMk cId="1424460657" sldId="262"/>
            <ac:spMk id="61" creationId="{7E53A98E-0AF5-4647-A599-DF94178CF71A}"/>
          </ac:spMkLst>
        </pc:spChg>
        <pc:picChg chg="add mod">
          <ac:chgData name="Kristi Semidor" userId="5d6189e9-1db6-4367-a1ad-c99dc2e8a7e2" providerId="ADAL" clId="{404F5C27-6561-4F37-974A-A15439731425}" dt="2023-02-13T15:10:36.180" v="301" actId="14100"/>
          <ac:picMkLst>
            <pc:docMk/>
            <pc:sldMk cId="1424460657" sldId="262"/>
            <ac:picMk id="5" creationId="{B8D8D32F-5BF8-2A59-A648-7C8CF13451B5}"/>
          </ac:picMkLst>
        </pc:picChg>
        <pc:cxnChg chg="add mod">
          <ac:chgData name="Kristi Semidor" userId="5d6189e9-1db6-4367-a1ad-c99dc2e8a7e2" providerId="ADAL" clId="{404F5C27-6561-4F37-974A-A15439731425}" dt="2023-02-13T15:13:54.460" v="333" actId="1076"/>
          <ac:cxnSpMkLst>
            <pc:docMk/>
            <pc:sldMk cId="1424460657" sldId="262"/>
            <ac:cxnSpMk id="10" creationId="{98FAEAA1-856C-7215-7714-046916CB57F6}"/>
          </ac:cxnSpMkLst>
        </pc:cxnChg>
        <pc:cxnChg chg="mod">
          <ac:chgData name="Kristi Semidor" userId="5d6189e9-1db6-4367-a1ad-c99dc2e8a7e2" providerId="ADAL" clId="{404F5C27-6561-4F37-974A-A15439731425}" dt="2023-02-13T15:14:38.451" v="336" actId="14100"/>
          <ac:cxnSpMkLst>
            <pc:docMk/>
            <pc:sldMk cId="1424460657" sldId="262"/>
            <ac:cxnSpMk id="40" creationId="{2BDF30DC-EA23-41CB-B59D-E72A4F30334C}"/>
          </ac:cxnSpMkLst>
        </pc:cxnChg>
      </pc:sldChg>
      <pc:sldChg chg="addSp delSp modSp mod modClrScheme chgLayout">
        <pc:chgData name="Kristi Semidor" userId="5d6189e9-1db6-4367-a1ad-c99dc2e8a7e2" providerId="ADAL" clId="{404F5C27-6561-4F37-974A-A15439731425}" dt="2023-02-13T15:24:49.443" v="407" actId="1076"/>
        <pc:sldMkLst>
          <pc:docMk/>
          <pc:sldMk cId="3142011110" sldId="281"/>
        </pc:sldMkLst>
        <pc:spChg chg="mod ord">
          <ac:chgData name="Kristi Semidor" userId="5d6189e9-1db6-4367-a1ad-c99dc2e8a7e2" providerId="ADAL" clId="{404F5C27-6561-4F37-974A-A15439731425}" dt="2023-02-13T15:24:49.443" v="407" actId="1076"/>
          <ac:spMkLst>
            <pc:docMk/>
            <pc:sldMk cId="3142011110" sldId="281"/>
            <ac:spMk id="2" creationId="{36F7C901-4A8C-4BB4-9FBC-382991E93C8B}"/>
          </ac:spMkLst>
        </pc:spChg>
        <pc:spChg chg="add del mod ord">
          <ac:chgData name="Kristi Semidor" userId="5d6189e9-1db6-4367-a1ad-c99dc2e8a7e2" providerId="ADAL" clId="{404F5C27-6561-4F37-974A-A15439731425}" dt="2023-02-13T15:16:43.466" v="345" actId="700"/>
          <ac:spMkLst>
            <pc:docMk/>
            <pc:sldMk cId="3142011110" sldId="281"/>
            <ac:spMk id="3" creationId="{1DF21CE3-31C2-9E88-107F-B2767CF0CED9}"/>
          </ac:spMkLst>
        </pc:spChg>
        <pc:spChg chg="add mod">
          <ac:chgData name="Kristi Semidor" userId="5d6189e9-1db6-4367-a1ad-c99dc2e8a7e2" providerId="ADAL" clId="{404F5C27-6561-4F37-974A-A15439731425}" dt="2023-02-13T15:24:45.024" v="406" actId="1076"/>
          <ac:spMkLst>
            <pc:docMk/>
            <pc:sldMk cId="3142011110" sldId="281"/>
            <ac:spMk id="5" creationId="{C58C2083-E57C-25FA-EF5F-D8BD0D0202B8}"/>
          </ac:spMkLst>
        </pc:spChg>
        <pc:picChg chg="mod">
          <ac:chgData name="Kristi Semidor" userId="5d6189e9-1db6-4367-a1ad-c99dc2e8a7e2" providerId="ADAL" clId="{404F5C27-6561-4F37-974A-A15439731425}" dt="2023-02-13T15:24:41.658" v="405" actId="1076"/>
          <ac:picMkLst>
            <pc:docMk/>
            <pc:sldMk cId="3142011110" sldId="281"/>
            <ac:picMk id="7" creationId="{2207F109-68B0-4172-B0C0-F8C3126567ED}"/>
          </ac:picMkLst>
        </pc:picChg>
      </pc:sldChg>
      <pc:sldChg chg="addSp delSp modSp del mod">
        <pc:chgData name="Kristi Semidor" userId="5d6189e9-1db6-4367-a1ad-c99dc2e8a7e2" providerId="ADAL" clId="{404F5C27-6561-4F37-974A-A15439731425}" dt="2023-02-13T15:14:18.478" v="335" actId="2696"/>
        <pc:sldMkLst>
          <pc:docMk/>
          <pc:sldMk cId="2503322301" sldId="282"/>
        </pc:sldMkLst>
        <pc:spChg chg="del">
          <ac:chgData name="Kristi Semidor" userId="5d6189e9-1db6-4367-a1ad-c99dc2e8a7e2" providerId="ADAL" clId="{404F5C27-6561-4F37-974A-A15439731425}" dt="2023-02-13T14:32:15.459" v="6" actId="478"/>
          <ac:spMkLst>
            <pc:docMk/>
            <pc:sldMk cId="2503322301" sldId="282"/>
            <ac:spMk id="4" creationId="{17B76F28-86D2-4FDF-BC24-BA0C220A0867}"/>
          </ac:spMkLst>
        </pc:spChg>
        <pc:spChg chg="add del">
          <ac:chgData name="Kristi Semidor" userId="5d6189e9-1db6-4367-a1ad-c99dc2e8a7e2" providerId="ADAL" clId="{404F5C27-6561-4F37-974A-A15439731425}" dt="2023-02-13T14:35:39.549" v="28" actId="22"/>
          <ac:spMkLst>
            <pc:docMk/>
            <pc:sldMk cId="2503322301" sldId="282"/>
            <ac:spMk id="7" creationId="{F0B33231-9DFC-926A-0C5A-1BFBA551D305}"/>
          </ac:spMkLst>
        </pc:spChg>
        <pc:spChg chg="add mod">
          <ac:chgData name="Kristi Semidor" userId="5d6189e9-1db6-4367-a1ad-c99dc2e8a7e2" providerId="ADAL" clId="{404F5C27-6561-4F37-974A-A15439731425}" dt="2023-02-13T14:35:46.159" v="30" actId="1076"/>
          <ac:spMkLst>
            <pc:docMk/>
            <pc:sldMk cId="2503322301" sldId="282"/>
            <ac:spMk id="9" creationId="{1BFFFA24-128F-54D3-582C-6F88310EAA3B}"/>
          </ac:spMkLst>
        </pc:spChg>
        <pc:spChg chg="mod">
          <ac:chgData name="Kristi Semidor" userId="5d6189e9-1db6-4367-a1ad-c99dc2e8a7e2" providerId="ADAL" clId="{404F5C27-6561-4F37-974A-A15439731425}" dt="2023-02-13T14:47:28.809" v="99" actId="1076"/>
          <ac:spMkLst>
            <pc:docMk/>
            <pc:sldMk cId="2503322301" sldId="282"/>
            <ac:spMk id="11" creationId="{2D7594BC-12EB-4DC3-8625-046D96057899}"/>
          </ac:spMkLst>
        </pc:spChg>
        <pc:spChg chg="mod">
          <ac:chgData name="Kristi Semidor" userId="5d6189e9-1db6-4367-a1ad-c99dc2e8a7e2" providerId="ADAL" clId="{404F5C27-6561-4F37-974A-A15439731425}" dt="2023-02-13T15:03:56.001" v="253" actId="1076"/>
          <ac:spMkLst>
            <pc:docMk/>
            <pc:sldMk cId="2503322301" sldId="282"/>
            <ac:spMk id="12" creationId="{802FF479-8F85-4B7B-A8B5-A76D55B07263}"/>
          </ac:spMkLst>
        </pc:spChg>
        <pc:spChg chg="mod">
          <ac:chgData name="Kristi Semidor" userId="5d6189e9-1db6-4367-a1ad-c99dc2e8a7e2" providerId="ADAL" clId="{404F5C27-6561-4F37-974A-A15439731425}" dt="2023-02-13T14:47:38.071" v="101" actId="1076"/>
          <ac:spMkLst>
            <pc:docMk/>
            <pc:sldMk cId="2503322301" sldId="282"/>
            <ac:spMk id="13" creationId="{1E996AC7-5AE1-4370-86B4-C6D421FE12E1}"/>
          </ac:spMkLst>
        </pc:spChg>
        <pc:spChg chg="mod">
          <ac:chgData name="Kristi Semidor" userId="5d6189e9-1db6-4367-a1ad-c99dc2e8a7e2" providerId="ADAL" clId="{404F5C27-6561-4F37-974A-A15439731425}" dt="2023-02-13T14:47:45.454" v="102" actId="1076"/>
          <ac:spMkLst>
            <pc:docMk/>
            <pc:sldMk cId="2503322301" sldId="282"/>
            <ac:spMk id="14" creationId="{DC0135F8-0D54-41B2-B9DB-226E108B72E5}"/>
          </ac:spMkLst>
        </pc:spChg>
        <pc:spChg chg="mod">
          <ac:chgData name="Kristi Semidor" userId="5d6189e9-1db6-4367-a1ad-c99dc2e8a7e2" providerId="ADAL" clId="{404F5C27-6561-4F37-974A-A15439731425}" dt="2023-02-13T14:47:48.882" v="103" actId="1076"/>
          <ac:spMkLst>
            <pc:docMk/>
            <pc:sldMk cId="2503322301" sldId="282"/>
            <ac:spMk id="15" creationId="{814F35AC-DB42-4239-AE55-67A027FC9737}"/>
          </ac:spMkLst>
        </pc:spChg>
        <pc:spChg chg="add mod">
          <ac:chgData name="Kristi Semidor" userId="5d6189e9-1db6-4367-a1ad-c99dc2e8a7e2" providerId="ADAL" clId="{404F5C27-6561-4F37-974A-A15439731425}" dt="2023-02-13T14:50:43.810" v="144" actId="1076"/>
          <ac:spMkLst>
            <pc:docMk/>
            <pc:sldMk cId="2503322301" sldId="282"/>
            <ac:spMk id="16" creationId="{E26CD353-D473-9FF3-299B-0FD596622DA0}"/>
          </ac:spMkLst>
        </pc:spChg>
        <pc:spChg chg="mod">
          <ac:chgData name="Kristi Semidor" userId="5d6189e9-1db6-4367-a1ad-c99dc2e8a7e2" providerId="ADAL" clId="{404F5C27-6561-4F37-974A-A15439731425}" dt="2023-02-13T14:55:43.166" v="172" actId="14100"/>
          <ac:spMkLst>
            <pc:docMk/>
            <pc:sldMk cId="2503322301" sldId="282"/>
            <ac:spMk id="17" creationId="{9B44824A-FEF8-428D-8DFA-92291F5C9DA1}"/>
          </ac:spMkLst>
        </pc:spChg>
        <pc:spChg chg="mod">
          <ac:chgData name="Kristi Semidor" userId="5d6189e9-1db6-4367-a1ad-c99dc2e8a7e2" providerId="ADAL" clId="{404F5C27-6561-4F37-974A-A15439731425}" dt="2023-02-13T14:52:39.200" v="155" actId="14100"/>
          <ac:spMkLst>
            <pc:docMk/>
            <pc:sldMk cId="2503322301" sldId="282"/>
            <ac:spMk id="18" creationId="{C6E94CD3-017B-4470-BB59-1514F9FE0A9D}"/>
          </ac:spMkLst>
        </pc:spChg>
        <pc:spChg chg="mod">
          <ac:chgData name="Kristi Semidor" userId="5d6189e9-1db6-4367-a1ad-c99dc2e8a7e2" providerId="ADAL" clId="{404F5C27-6561-4F37-974A-A15439731425}" dt="2023-02-13T14:57:07.146" v="177" actId="14100"/>
          <ac:spMkLst>
            <pc:docMk/>
            <pc:sldMk cId="2503322301" sldId="282"/>
            <ac:spMk id="19" creationId="{8148F447-A9BC-4011-95E8-44224C443EB3}"/>
          </ac:spMkLst>
        </pc:spChg>
        <pc:spChg chg="add del mod">
          <ac:chgData name="Kristi Semidor" userId="5d6189e9-1db6-4367-a1ad-c99dc2e8a7e2" providerId="ADAL" clId="{404F5C27-6561-4F37-974A-A15439731425}" dt="2023-02-13T14:59:47.716" v="214" actId="478"/>
          <ac:spMkLst>
            <pc:docMk/>
            <pc:sldMk cId="2503322301" sldId="282"/>
            <ac:spMk id="21" creationId="{5855B858-0CFD-A093-3357-4E9778D71888}"/>
          </ac:spMkLst>
        </pc:spChg>
        <pc:spChg chg="add mod">
          <ac:chgData name="Kristi Semidor" userId="5d6189e9-1db6-4367-a1ad-c99dc2e8a7e2" providerId="ADAL" clId="{404F5C27-6561-4F37-974A-A15439731425}" dt="2023-02-13T14:48:54.617" v="112" actId="1076"/>
          <ac:spMkLst>
            <pc:docMk/>
            <pc:sldMk cId="2503322301" sldId="282"/>
            <ac:spMk id="25" creationId="{6AAD6AFF-4BBB-997E-9FAD-06A06E9C1D58}"/>
          </ac:spMkLst>
        </pc:spChg>
        <pc:spChg chg="add mod">
          <ac:chgData name="Kristi Semidor" userId="5d6189e9-1db6-4367-a1ad-c99dc2e8a7e2" providerId="ADAL" clId="{404F5C27-6561-4F37-974A-A15439731425}" dt="2023-02-13T14:49:03.044" v="114" actId="1076"/>
          <ac:spMkLst>
            <pc:docMk/>
            <pc:sldMk cId="2503322301" sldId="282"/>
            <ac:spMk id="27" creationId="{F150393E-56E6-4B66-1BDB-6004A9CD2A81}"/>
          </ac:spMkLst>
        </pc:spChg>
        <pc:spChg chg="add mod">
          <ac:chgData name="Kristi Semidor" userId="5d6189e9-1db6-4367-a1ad-c99dc2e8a7e2" providerId="ADAL" clId="{404F5C27-6561-4F37-974A-A15439731425}" dt="2023-02-13T14:49:10.468" v="116" actId="1076"/>
          <ac:spMkLst>
            <pc:docMk/>
            <pc:sldMk cId="2503322301" sldId="282"/>
            <ac:spMk id="29" creationId="{DE594A11-793D-303F-DBE3-2F2A85FF3C94}"/>
          </ac:spMkLst>
        </pc:spChg>
        <pc:spChg chg="add mod">
          <ac:chgData name="Kristi Semidor" userId="5d6189e9-1db6-4367-a1ad-c99dc2e8a7e2" providerId="ADAL" clId="{404F5C27-6561-4F37-974A-A15439731425}" dt="2023-02-13T14:49:14.895" v="118" actId="1076"/>
          <ac:spMkLst>
            <pc:docMk/>
            <pc:sldMk cId="2503322301" sldId="282"/>
            <ac:spMk id="31" creationId="{CD3848EC-DB82-527B-8F40-8A6BFA071298}"/>
          </ac:spMkLst>
        </pc:spChg>
        <pc:spChg chg="add mod">
          <ac:chgData name="Kristi Semidor" userId="5d6189e9-1db6-4367-a1ad-c99dc2e8a7e2" providerId="ADAL" clId="{404F5C27-6561-4F37-974A-A15439731425}" dt="2023-02-13T14:49:21.990" v="120" actId="1076"/>
          <ac:spMkLst>
            <pc:docMk/>
            <pc:sldMk cId="2503322301" sldId="282"/>
            <ac:spMk id="33" creationId="{0E823F07-B997-E338-5560-ACACF6C7B779}"/>
          </ac:spMkLst>
        </pc:spChg>
        <pc:spChg chg="add mod">
          <ac:chgData name="Kristi Semidor" userId="5d6189e9-1db6-4367-a1ad-c99dc2e8a7e2" providerId="ADAL" clId="{404F5C27-6561-4F37-974A-A15439731425}" dt="2023-02-13T14:49:54.201" v="131" actId="1076"/>
          <ac:spMkLst>
            <pc:docMk/>
            <pc:sldMk cId="2503322301" sldId="282"/>
            <ac:spMk id="34" creationId="{728304C7-7E9A-FAB1-D2B3-0DDC53876883}"/>
          </ac:spMkLst>
        </pc:spChg>
        <pc:spChg chg="add del mod">
          <ac:chgData name="Kristi Semidor" userId="5d6189e9-1db6-4367-a1ad-c99dc2e8a7e2" providerId="ADAL" clId="{404F5C27-6561-4F37-974A-A15439731425}" dt="2023-02-13T14:50:58.324" v="146" actId="478"/>
          <ac:spMkLst>
            <pc:docMk/>
            <pc:sldMk cId="2503322301" sldId="282"/>
            <ac:spMk id="36" creationId="{E5259A27-28CD-4389-806D-5EA9D42BCC83}"/>
          </ac:spMkLst>
        </pc:spChg>
        <pc:spChg chg="mod">
          <ac:chgData name="Kristi Semidor" userId="5d6189e9-1db6-4367-a1ad-c99dc2e8a7e2" providerId="ADAL" clId="{404F5C27-6561-4F37-974A-A15439731425}" dt="2023-02-13T14:45:00.061" v="73" actId="1076"/>
          <ac:spMkLst>
            <pc:docMk/>
            <pc:sldMk cId="2503322301" sldId="282"/>
            <ac:spMk id="37" creationId="{37D8BDAD-2843-46C7-8E3A-6F4F80B8F780}"/>
          </ac:spMkLst>
        </pc:spChg>
        <pc:spChg chg="mod">
          <ac:chgData name="Kristi Semidor" userId="5d6189e9-1db6-4367-a1ad-c99dc2e8a7e2" providerId="ADAL" clId="{404F5C27-6561-4F37-974A-A15439731425}" dt="2023-02-13T15:00:40.390" v="227" actId="1076"/>
          <ac:spMkLst>
            <pc:docMk/>
            <pc:sldMk cId="2503322301" sldId="282"/>
            <ac:spMk id="38" creationId="{704E719A-8CAF-4726-A581-DD01C14369B1}"/>
          </ac:spMkLst>
        </pc:spChg>
        <pc:spChg chg="del mod">
          <ac:chgData name="Kristi Semidor" userId="5d6189e9-1db6-4367-a1ad-c99dc2e8a7e2" providerId="ADAL" clId="{404F5C27-6561-4F37-974A-A15439731425}" dt="2023-02-13T15:03:42.945" v="251" actId="478"/>
          <ac:spMkLst>
            <pc:docMk/>
            <pc:sldMk cId="2503322301" sldId="282"/>
            <ac:spMk id="39" creationId="{51991143-0DE2-42CF-84F5-B4FBB80F622B}"/>
          </ac:spMkLst>
        </pc:spChg>
        <pc:spChg chg="add mod">
          <ac:chgData name="Kristi Semidor" userId="5d6189e9-1db6-4367-a1ad-c99dc2e8a7e2" providerId="ADAL" clId="{404F5C27-6561-4F37-974A-A15439731425}" dt="2023-02-13T14:50:12.400" v="135" actId="20577"/>
          <ac:spMkLst>
            <pc:docMk/>
            <pc:sldMk cId="2503322301" sldId="282"/>
            <ac:spMk id="41" creationId="{AB85077F-8974-18C4-0D5B-B6BDB1E1CC02}"/>
          </ac:spMkLst>
        </pc:spChg>
        <pc:spChg chg="add del mod">
          <ac:chgData name="Kristi Semidor" userId="5d6189e9-1db6-4367-a1ad-c99dc2e8a7e2" providerId="ADAL" clId="{404F5C27-6561-4F37-974A-A15439731425}" dt="2023-02-13T14:51:11.700" v="150" actId="478"/>
          <ac:spMkLst>
            <pc:docMk/>
            <pc:sldMk cId="2503322301" sldId="282"/>
            <ac:spMk id="42" creationId="{97DDA413-65C2-2162-FC3C-CD6FD943A56A}"/>
          </ac:spMkLst>
        </pc:spChg>
        <pc:spChg chg="del">
          <ac:chgData name="Kristi Semidor" userId="5d6189e9-1db6-4367-a1ad-c99dc2e8a7e2" providerId="ADAL" clId="{404F5C27-6561-4F37-974A-A15439731425}" dt="2023-02-13T14:34:19.787" v="20" actId="478"/>
          <ac:spMkLst>
            <pc:docMk/>
            <pc:sldMk cId="2503322301" sldId="282"/>
            <ac:spMk id="43" creationId="{B8E6C29A-8DE8-4520-A192-A19A2C7FA7EC}"/>
          </ac:spMkLst>
        </pc:spChg>
        <pc:spChg chg="mod">
          <ac:chgData name="Kristi Semidor" userId="5d6189e9-1db6-4367-a1ad-c99dc2e8a7e2" providerId="ADAL" clId="{404F5C27-6561-4F37-974A-A15439731425}" dt="2023-02-13T15:03:26.458" v="250" actId="1076"/>
          <ac:spMkLst>
            <pc:docMk/>
            <pc:sldMk cId="2503322301" sldId="282"/>
            <ac:spMk id="44" creationId="{9A361B87-AD36-4DF9-9859-0A6D80BAB26C}"/>
          </ac:spMkLst>
        </pc:spChg>
        <pc:spChg chg="mod">
          <ac:chgData name="Kristi Semidor" userId="5d6189e9-1db6-4367-a1ad-c99dc2e8a7e2" providerId="ADAL" clId="{404F5C27-6561-4F37-974A-A15439731425}" dt="2023-02-13T14:57:33.334" v="181" actId="1076"/>
          <ac:spMkLst>
            <pc:docMk/>
            <pc:sldMk cId="2503322301" sldId="282"/>
            <ac:spMk id="45" creationId="{1EF158F6-AF3B-4077-A757-726EADB7F45F}"/>
          </ac:spMkLst>
        </pc:spChg>
        <pc:spChg chg="del mod">
          <ac:chgData name="Kristi Semidor" userId="5d6189e9-1db6-4367-a1ad-c99dc2e8a7e2" providerId="ADAL" clId="{404F5C27-6561-4F37-974A-A15439731425}" dt="2023-02-13T14:32:02.686" v="4" actId="478"/>
          <ac:spMkLst>
            <pc:docMk/>
            <pc:sldMk cId="2503322301" sldId="282"/>
            <ac:spMk id="50" creationId="{B3CE3295-4EC4-4517-AA73-8D377A5F8B39}"/>
          </ac:spMkLst>
        </pc:spChg>
        <pc:spChg chg="add mod">
          <ac:chgData name="Kristi Semidor" userId="5d6189e9-1db6-4367-a1ad-c99dc2e8a7e2" providerId="ADAL" clId="{404F5C27-6561-4F37-974A-A15439731425}" dt="2023-02-13T14:50:35.402" v="143" actId="20577"/>
          <ac:spMkLst>
            <pc:docMk/>
            <pc:sldMk cId="2503322301" sldId="282"/>
            <ac:spMk id="51" creationId="{978B592C-451E-4559-6A10-C2260E3E8FF5}"/>
          </ac:spMkLst>
        </pc:spChg>
        <pc:spChg chg="mod">
          <ac:chgData name="Kristi Semidor" userId="5d6189e9-1db6-4367-a1ad-c99dc2e8a7e2" providerId="ADAL" clId="{404F5C27-6561-4F37-974A-A15439731425}" dt="2023-02-13T14:45:31.820" v="80" actId="1076"/>
          <ac:spMkLst>
            <pc:docMk/>
            <pc:sldMk cId="2503322301" sldId="282"/>
            <ac:spMk id="54" creationId="{4AEFE4AC-ABA1-437A-88D4-A4087456B559}"/>
          </ac:spMkLst>
        </pc:spChg>
        <pc:spChg chg="del mod">
          <ac:chgData name="Kristi Semidor" userId="5d6189e9-1db6-4367-a1ad-c99dc2e8a7e2" providerId="ADAL" clId="{404F5C27-6561-4F37-974A-A15439731425}" dt="2023-02-13T14:51:07.899" v="149" actId="478"/>
          <ac:spMkLst>
            <pc:docMk/>
            <pc:sldMk cId="2503322301" sldId="282"/>
            <ac:spMk id="55" creationId="{9C2A5F05-2C0E-461D-9745-357CE0A2A50C}"/>
          </ac:spMkLst>
        </pc:spChg>
        <pc:spChg chg="mod">
          <ac:chgData name="Kristi Semidor" userId="5d6189e9-1db6-4367-a1ad-c99dc2e8a7e2" providerId="ADAL" clId="{404F5C27-6561-4F37-974A-A15439731425}" dt="2023-02-13T15:03:51.353" v="252" actId="1076"/>
          <ac:spMkLst>
            <pc:docMk/>
            <pc:sldMk cId="2503322301" sldId="282"/>
            <ac:spMk id="56" creationId="{DDFD01BD-5F56-42E1-B8C9-20D96032AF06}"/>
          </ac:spMkLst>
        </pc:spChg>
        <pc:spChg chg="del mod">
          <ac:chgData name="Kristi Semidor" userId="5d6189e9-1db6-4367-a1ad-c99dc2e8a7e2" providerId="ADAL" clId="{404F5C27-6561-4F37-974A-A15439731425}" dt="2023-02-13T14:51:04.261" v="148" actId="478"/>
          <ac:spMkLst>
            <pc:docMk/>
            <pc:sldMk cId="2503322301" sldId="282"/>
            <ac:spMk id="57" creationId="{EBA4D360-6971-4493-80CE-BD4871FCD030}"/>
          </ac:spMkLst>
        </pc:spChg>
        <pc:spChg chg="mod">
          <ac:chgData name="Kristi Semidor" userId="5d6189e9-1db6-4367-a1ad-c99dc2e8a7e2" providerId="ADAL" clId="{404F5C27-6561-4F37-974A-A15439731425}" dt="2023-02-13T14:48:31.430" v="109" actId="1076"/>
          <ac:spMkLst>
            <pc:docMk/>
            <pc:sldMk cId="2503322301" sldId="282"/>
            <ac:spMk id="58" creationId="{BC0EB1D6-D4F5-4E2F-B6BE-38DCBF4547D9}"/>
          </ac:spMkLst>
        </pc:spChg>
        <pc:spChg chg="del mod">
          <ac:chgData name="Kristi Semidor" userId="5d6189e9-1db6-4367-a1ad-c99dc2e8a7e2" providerId="ADAL" clId="{404F5C27-6561-4F37-974A-A15439731425}" dt="2023-02-13T14:51:01.569" v="147" actId="478"/>
          <ac:spMkLst>
            <pc:docMk/>
            <pc:sldMk cId="2503322301" sldId="282"/>
            <ac:spMk id="59" creationId="{DB5FF74D-2207-434E-BB84-D84ED094C4BD}"/>
          </ac:spMkLst>
        </pc:spChg>
        <pc:spChg chg="mod">
          <ac:chgData name="Kristi Semidor" userId="5d6189e9-1db6-4367-a1ad-c99dc2e8a7e2" providerId="ADAL" clId="{404F5C27-6561-4F37-974A-A15439731425}" dt="2023-02-13T15:03:13.109" v="247" actId="1076"/>
          <ac:spMkLst>
            <pc:docMk/>
            <pc:sldMk cId="2503322301" sldId="282"/>
            <ac:spMk id="60" creationId="{78F7005A-7CF9-4356-94A0-0FCC18463470}"/>
          </ac:spMkLst>
        </pc:spChg>
        <pc:spChg chg="mod">
          <ac:chgData name="Kristi Semidor" userId="5d6189e9-1db6-4367-a1ad-c99dc2e8a7e2" providerId="ADAL" clId="{404F5C27-6561-4F37-974A-A15439731425}" dt="2023-02-13T15:01:53.708" v="238" actId="1076"/>
          <ac:spMkLst>
            <pc:docMk/>
            <pc:sldMk cId="2503322301" sldId="282"/>
            <ac:spMk id="61" creationId="{7E53A98E-0AF5-4647-A599-DF94178CF71A}"/>
          </ac:spMkLst>
        </pc:spChg>
        <pc:spChg chg="add mod">
          <ac:chgData name="Kristi Semidor" userId="5d6189e9-1db6-4367-a1ad-c99dc2e8a7e2" providerId="ADAL" clId="{404F5C27-6561-4F37-974A-A15439731425}" dt="2023-02-13T14:58:06.407" v="206" actId="20577"/>
          <ac:spMkLst>
            <pc:docMk/>
            <pc:sldMk cId="2503322301" sldId="282"/>
            <ac:spMk id="70" creationId="{088E2AEB-077B-6AC7-039E-4CBF9E5EEF14}"/>
          </ac:spMkLst>
        </pc:spChg>
        <pc:spChg chg="add mod">
          <ac:chgData name="Kristi Semidor" userId="5d6189e9-1db6-4367-a1ad-c99dc2e8a7e2" providerId="ADAL" clId="{404F5C27-6561-4F37-974A-A15439731425}" dt="2023-02-13T15:02:12.510" v="241" actId="1076"/>
          <ac:spMkLst>
            <pc:docMk/>
            <pc:sldMk cId="2503322301" sldId="282"/>
            <ac:spMk id="71" creationId="{7DEEBE3D-34E9-EE3D-05A9-A5EDE664E929}"/>
          </ac:spMkLst>
        </pc:spChg>
        <pc:spChg chg="add mod">
          <ac:chgData name="Kristi Semidor" userId="5d6189e9-1db6-4367-a1ad-c99dc2e8a7e2" providerId="ADAL" clId="{404F5C27-6561-4F37-974A-A15439731425}" dt="2023-02-13T15:00:14.830" v="222" actId="1076"/>
          <ac:spMkLst>
            <pc:docMk/>
            <pc:sldMk cId="2503322301" sldId="282"/>
            <ac:spMk id="74" creationId="{94069DB2-DD26-4CAF-69DE-6C63482201A4}"/>
          </ac:spMkLst>
        </pc:spChg>
        <pc:graphicFrameChg chg="add mod">
          <ac:chgData name="Kristi Semidor" userId="5d6189e9-1db6-4367-a1ad-c99dc2e8a7e2" providerId="ADAL" clId="{404F5C27-6561-4F37-974A-A15439731425}" dt="2023-02-13T14:56:54.864" v="176" actId="1076"/>
          <ac:graphicFrameMkLst>
            <pc:docMk/>
            <pc:sldMk cId="2503322301" sldId="282"/>
            <ac:graphicFrameMk id="20" creationId="{CC88C672-FF17-43CE-9235-A4587F92CEC3}"/>
          </ac:graphicFrameMkLst>
        </pc:graphicFrameChg>
        <pc:cxnChg chg="del">
          <ac:chgData name="Kristi Semidor" userId="5d6189e9-1db6-4367-a1ad-c99dc2e8a7e2" providerId="ADAL" clId="{404F5C27-6561-4F37-974A-A15439731425}" dt="2023-02-13T14:32:18.526" v="7" actId="478"/>
          <ac:cxnSpMkLst>
            <pc:docMk/>
            <pc:sldMk cId="2503322301" sldId="282"/>
            <ac:cxnSpMk id="35" creationId="{CBC78592-F1AB-47DE-A4ED-EDB59204C2CE}"/>
          </ac:cxnSpMkLst>
        </pc:cxnChg>
        <pc:cxnChg chg="mod">
          <ac:chgData name="Kristi Semidor" userId="5d6189e9-1db6-4367-a1ad-c99dc2e8a7e2" providerId="ADAL" clId="{404F5C27-6561-4F37-974A-A15439731425}" dt="2023-02-13T15:03:22.202" v="249" actId="1076"/>
          <ac:cxnSpMkLst>
            <pc:docMk/>
            <pc:sldMk cId="2503322301" sldId="282"/>
            <ac:cxnSpMk id="40" creationId="{2BDF30DC-EA23-41CB-B59D-E72A4F30334C}"/>
          </ac:cxnSpMkLst>
        </pc:cxnChg>
        <pc:cxnChg chg="add mod">
          <ac:chgData name="Kristi Semidor" userId="5d6189e9-1db6-4367-a1ad-c99dc2e8a7e2" providerId="ADAL" clId="{404F5C27-6561-4F37-974A-A15439731425}" dt="2023-02-13T15:02:15.633" v="242" actId="1076"/>
          <ac:cxnSpMkLst>
            <pc:docMk/>
            <pc:sldMk cId="2503322301" sldId="282"/>
            <ac:cxnSpMk id="72" creationId="{7469D4E8-34EE-4734-E052-C9D9CFBE7529}"/>
          </ac:cxnSpMkLst>
        </pc:cxnChg>
      </pc:sldChg>
      <pc:sldChg chg="addSp modSp new del mod">
        <pc:chgData name="Kristi Semidor" userId="5d6189e9-1db6-4367-a1ad-c99dc2e8a7e2" providerId="ADAL" clId="{404F5C27-6561-4F37-974A-A15439731425}" dt="2023-02-13T15:14:14.561" v="334" actId="2696"/>
        <pc:sldMkLst>
          <pc:docMk/>
          <pc:sldMk cId="2937013194" sldId="283"/>
        </pc:sldMkLst>
        <pc:graphicFrameChg chg="add mod">
          <ac:chgData name="Kristi Semidor" userId="5d6189e9-1db6-4367-a1ad-c99dc2e8a7e2" providerId="ADAL" clId="{404F5C27-6561-4F37-974A-A15439731425}" dt="2023-02-13T14:41:53.269" v="55"/>
          <ac:graphicFrameMkLst>
            <pc:docMk/>
            <pc:sldMk cId="2937013194" sldId="283"/>
            <ac:graphicFrameMk id="4" creationId="{15EF782F-E502-C47F-908D-D869074B8823}"/>
          </ac:graphicFrameMkLst>
        </pc:graphicFrameChg>
      </pc:sldChg>
      <pc:sldChg chg="add">
        <pc:chgData name="Kristi Semidor" userId="5d6189e9-1db6-4367-a1ad-c99dc2e8a7e2" providerId="ADAL" clId="{404F5C27-6561-4F37-974A-A15439731425}" dt="2023-02-13T15:04:25.952" v="254" actId="2890"/>
        <pc:sldMkLst>
          <pc:docMk/>
          <pc:sldMk cId="3827291050" sldId="284"/>
        </pc:sldMkLst>
      </pc:sldChg>
    </pc:docChg>
  </pc:docChgLst>
  <pc:docChgLst>
    <pc:chgData name="Kristi Semidor" userId="5d6189e9-1db6-4367-a1ad-c99dc2e8a7e2" providerId="ADAL" clId="{C9622FE0-39CB-4A12-A6BD-D996B5A71A64}"/>
    <pc:docChg chg="undo custSel addSld modSld sldOrd modMainMaster">
      <pc:chgData name="Kristi Semidor" userId="5d6189e9-1db6-4367-a1ad-c99dc2e8a7e2" providerId="ADAL" clId="{C9622FE0-39CB-4A12-A6BD-D996B5A71A64}" dt="2023-02-14T09:44:21.764" v="479" actId="478"/>
      <pc:docMkLst>
        <pc:docMk/>
      </pc:docMkLst>
      <pc:sldChg chg="addSp delSp modSp mod modShow">
        <pc:chgData name="Kristi Semidor" userId="5d6189e9-1db6-4367-a1ad-c99dc2e8a7e2" providerId="ADAL" clId="{C9622FE0-39CB-4A12-A6BD-D996B5A71A64}" dt="2023-02-14T08:45:22.780" v="242" actId="729"/>
        <pc:sldMkLst>
          <pc:docMk/>
          <pc:sldMk cId="1424460657" sldId="262"/>
        </pc:sldMkLst>
        <pc:spChg chg="mod">
          <ac:chgData name="Kristi Semidor" userId="5d6189e9-1db6-4367-a1ad-c99dc2e8a7e2" providerId="ADAL" clId="{C9622FE0-39CB-4A12-A6BD-D996B5A71A64}" dt="2023-02-14T08:19:11.453" v="113" actId="14100"/>
          <ac:spMkLst>
            <pc:docMk/>
            <pc:sldMk cId="1424460657" sldId="262"/>
            <ac:spMk id="2" creationId="{A460C900-F2D7-1D70-56B3-B5FFE4021BAF}"/>
          </ac:spMkLst>
        </pc:spChg>
        <pc:spChg chg="mod">
          <ac:chgData name="Kristi Semidor" userId="5d6189e9-1db6-4367-a1ad-c99dc2e8a7e2" providerId="ADAL" clId="{C9622FE0-39CB-4A12-A6BD-D996B5A71A64}" dt="2023-02-14T08:17:13.698" v="98" actId="1076"/>
          <ac:spMkLst>
            <pc:docMk/>
            <pc:sldMk cId="1424460657" sldId="262"/>
            <ac:spMk id="3" creationId="{B9325FB9-F158-B2CC-5985-AB34E12F1904}"/>
          </ac:spMkLst>
        </pc:spChg>
        <pc:spChg chg="del mod">
          <ac:chgData name="Kristi Semidor" userId="5d6189e9-1db6-4367-a1ad-c99dc2e8a7e2" providerId="ADAL" clId="{C9622FE0-39CB-4A12-A6BD-D996B5A71A64}" dt="2023-02-14T08:11:12.020" v="48" actId="478"/>
          <ac:spMkLst>
            <pc:docMk/>
            <pc:sldMk cId="1424460657" sldId="262"/>
            <ac:spMk id="4" creationId="{17B76F28-86D2-4FDF-BC24-BA0C220A0867}"/>
          </ac:spMkLst>
        </pc:spChg>
        <pc:spChg chg="mod">
          <ac:chgData name="Kristi Semidor" userId="5d6189e9-1db6-4367-a1ad-c99dc2e8a7e2" providerId="ADAL" clId="{C9622FE0-39CB-4A12-A6BD-D996B5A71A64}" dt="2023-02-14T08:20:43.489" v="119" actId="1076"/>
          <ac:spMkLst>
            <pc:docMk/>
            <pc:sldMk cId="1424460657" sldId="262"/>
            <ac:spMk id="6" creationId="{249EA79A-2C03-4F6C-A538-17DA129873D1}"/>
          </ac:spMkLst>
        </pc:spChg>
        <pc:spChg chg="mod">
          <ac:chgData name="Kristi Semidor" userId="5d6189e9-1db6-4367-a1ad-c99dc2e8a7e2" providerId="ADAL" clId="{C9622FE0-39CB-4A12-A6BD-D996B5A71A64}" dt="2023-02-14T08:08:55.164" v="23" actId="1076"/>
          <ac:spMkLst>
            <pc:docMk/>
            <pc:sldMk cId="1424460657" sldId="262"/>
            <ac:spMk id="7" creationId="{DE8EC9A7-03BB-EEBF-6E28-DA7BB9EE0FE3}"/>
          </ac:spMkLst>
        </pc:spChg>
        <pc:spChg chg="mod">
          <ac:chgData name="Kristi Semidor" userId="5d6189e9-1db6-4367-a1ad-c99dc2e8a7e2" providerId="ADAL" clId="{C9622FE0-39CB-4A12-A6BD-D996B5A71A64}" dt="2023-02-14T08:13:39.247" v="71" actId="1076"/>
          <ac:spMkLst>
            <pc:docMk/>
            <pc:sldMk cId="1424460657" sldId="262"/>
            <ac:spMk id="8" creationId="{E7C829C5-ECD0-D340-54FB-B78D3069F8BB}"/>
          </ac:spMkLst>
        </pc:spChg>
        <pc:spChg chg="del mod">
          <ac:chgData name="Kristi Semidor" userId="5d6189e9-1db6-4367-a1ad-c99dc2e8a7e2" providerId="ADAL" clId="{C9622FE0-39CB-4A12-A6BD-D996B5A71A64}" dt="2023-02-14T08:11:15.324" v="49" actId="478"/>
          <ac:spMkLst>
            <pc:docMk/>
            <pc:sldMk cId="1424460657" sldId="262"/>
            <ac:spMk id="9" creationId="{F08C5593-4049-FC01-352D-B92F06444483}"/>
          </ac:spMkLst>
        </pc:spChg>
        <pc:spChg chg="mod">
          <ac:chgData name="Kristi Semidor" userId="5d6189e9-1db6-4367-a1ad-c99dc2e8a7e2" providerId="ADAL" clId="{C9622FE0-39CB-4A12-A6BD-D996B5A71A64}" dt="2023-02-14T08:18:19.481" v="108" actId="14100"/>
          <ac:spMkLst>
            <pc:docMk/>
            <pc:sldMk cId="1424460657" sldId="262"/>
            <ac:spMk id="11" creationId="{2D7594BC-12EB-4DC3-8625-046D96057899}"/>
          </ac:spMkLst>
        </pc:spChg>
        <pc:spChg chg="mod">
          <ac:chgData name="Kristi Semidor" userId="5d6189e9-1db6-4367-a1ad-c99dc2e8a7e2" providerId="ADAL" clId="{C9622FE0-39CB-4A12-A6BD-D996B5A71A64}" dt="2023-02-14T08:18:23.421" v="109" actId="14100"/>
          <ac:spMkLst>
            <pc:docMk/>
            <pc:sldMk cId="1424460657" sldId="262"/>
            <ac:spMk id="12" creationId="{802FF479-8F85-4B7B-A8B5-A76D55B07263}"/>
          </ac:spMkLst>
        </pc:spChg>
        <pc:spChg chg="mod">
          <ac:chgData name="Kristi Semidor" userId="5d6189e9-1db6-4367-a1ad-c99dc2e8a7e2" providerId="ADAL" clId="{C9622FE0-39CB-4A12-A6BD-D996B5A71A64}" dt="2023-02-14T08:18:35.971" v="110" actId="14100"/>
          <ac:spMkLst>
            <pc:docMk/>
            <pc:sldMk cId="1424460657" sldId="262"/>
            <ac:spMk id="13" creationId="{1E996AC7-5AE1-4370-86B4-C6D421FE12E1}"/>
          </ac:spMkLst>
        </pc:spChg>
        <pc:spChg chg="mod">
          <ac:chgData name="Kristi Semidor" userId="5d6189e9-1db6-4367-a1ad-c99dc2e8a7e2" providerId="ADAL" clId="{C9622FE0-39CB-4A12-A6BD-D996B5A71A64}" dt="2023-02-14T08:18:44.442" v="111" actId="14100"/>
          <ac:spMkLst>
            <pc:docMk/>
            <pc:sldMk cId="1424460657" sldId="262"/>
            <ac:spMk id="14" creationId="{DC0135F8-0D54-41B2-B9DB-226E108B72E5}"/>
          </ac:spMkLst>
        </pc:spChg>
        <pc:spChg chg="mod">
          <ac:chgData name="Kristi Semidor" userId="5d6189e9-1db6-4367-a1ad-c99dc2e8a7e2" providerId="ADAL" clId="{C9622FE0-39CB-4A12-A6BD-D996B5A71A64}" dt="2023-02-14T08:18:49.735" v="112" actId="14100"/>
          <ac:spMkLst>
            <pc:docMk/>
            <pc:sldMk cId="1424460657" sldId="262"/>
            <ac:spMk id="15" creationId="{814F35AC-DB42-4239-AE55-67A027FC9737}"/>
          </ac:spMkLst>
        </pc:spChg>
        <pc:spChg chg="mod">
          <ac:chgData name="Kristi Semidor" userId="5d6189e9-1db6-4367-a1ad-c99dc2e8a7e2" providerId="ADAL" clId="{C9622FE0-39CB-4A12-A6BD-D996B5A71A64}" dt="2023-02-14T08:08:40.504" v="20" actId="1076"/>
          <ac:spMkLst>
            <pc:docMk/>
            <pc:sldMk cId="1424460657" sldId="262"/>
            <ac:spMk id="17" creationId="{9B44824A-FEF8-428D-8DFA-92291F5C9DA1}"/>
          </ac:spMkLst>
        </pc:spChg>
        <pc:spChg chg="mod">
          <ac:chgData name="Kristi Semidor" userId="5d6189e9-1db6-4367-a1ad-c99dc2e8a7e2" providerId="ADAL" clId="{C9622FE0-39CB-4A12-A6BD-D996B5A71A64}" dt="2023-02-14T08:13:27.802" v="69" actId="1076"/>
          <ac:spMkLst>
            <pc:docMk/>
            <pc:sldMk cId="1424460657" sldId="262"/>
            <ac:spMk id="18" creationId="{C6E94CD3-017B-4470-BB59-1514F9FE0A9D}"/>
          </ac:spMkLst>
        </pc:spChg>
        <pc:spChg chg="mod">
          <ac:chgData name="Kristi Semidor" userId="5d6189e9-1db6-4367-a1ad-c99dc2e8a7e2" providerId="ADAL" clId="{C9622FE0-39CB-4A12-A6BD-D996B5A71A64}" dt="2023-02-14T08:25:38.086" v="127" actId="1076"/>
          <ac:spMkLst>
            <pc:docMk/>
            <pc:sldMk cId="1424460657" sldId="262"/>
            <ac:spMk id="19" creationId="{8148F447-A9BC-4011-95E8-44224C443EB3}"/>
          </ac:spMkLst>
        </pc:spChg>
        <pc:spChg chg="mod">
          <ac:chgData name="Kristi Semidor" userId="5d6189e9-1db6-4367-a1ad-c99dc2e8a7e2" providerId="ADAL" clId="{C9622FE0-39CB-4A12-A6BD-D996B5A71A64}" dt="2023-02-14T08:20:53.499" v="121" actId="1076"/>
          <ac:spMkLst>
            <pc:docMk/>
            <pc:sldMk cId="1424460657" sldId="262"/>
            <ac:spMk id="22" creationId="{FA80EEED-A79F-4781-9917-406D47579002}"/>
          </ac:spMkLst>
        </pc:spChg>
        <pc:spChg chg="mod">
          <ac:chgData name="Kristi Semidor" userId="5d6189e9-1db6-4367-a1ad-c99dc2e8a7e2" providerId="ADAL" clId="{C9622FE0-39CB-4A12-A6BD-D996B5A71A64}" dt="2023-02-14T08:20:46.617" v="120" actId="1076"/>
          <ac:spMkLst>
            <pc:docMk/>
            <pc:sldMk cId="1424460657" sldId="262"/>
            <ac:spMk id="23" creationId="{32DC4CA5-178C-4AE0-8F7A-A9E5D3560CDE}"/>
          </ac:spMkLst>
        </pc:spChg>
        <pc:spChg chg="mod">
          <ac:chgData name="Kristi Semidor" userId="5d6189e9-1db6-4367-a1ad-c99dc2e8a7e2" providerId="ADAL" clId="{C9622FE0-39CB-4A12-A6BD-D996B5A71A64}" dt="2023-02-14T08:21:15.348" v="125" actId="1076"/>
          <ac:spMkLst>
            <pc:docMk/>
            <pc:sldMk cId="1424460657" sldId="262"/>
            <ac:spMk id="26" creationId="{6C8412A7-C99D-474C-9FD2-7D269680E440}"/>
          </ac:spMkLst>
        </pc:spChg>
        <pc:spChg chg="mod">
          <ac:chgData name="Kristi Semidor" userId="5d6189e9-1db6-4367-a1ad-c99dc2e8a7e2" providerId="ADAL" clId="{C9622FE0-39CB-4A12-A6BD-D996B5A71A64}" dt="2023-02-14T08:21:07.159" v="124" actId="1076"/>
          <ac:spMkLst>
            <pc:docMk/>
            <pc:sldMk cId="1424460657" sldId="262"/>
            <ac:spMk id="28" creationId="{0189A355-D467-4A31-9A95-15FA74E41730}"/>
          </ac:spMkLst>
        </pc:spChg>
        <pc:spChg chg="mod">
          <ac:chgData name="Kristi Semidor" userId="5d6189e9-1db6-4367-a1ad-c99dc2e8a7e2" providerId="ADAL" clId="{C9622FE0-39CB-4A12-A6BD-D996B5A71A64}" dt="2023-02-14T08:21:01.113" v="123" actId="1076"/>
          <ac:spMkLst>
            <pc:docMk/>
            <pc:sldMk cId="1424460657" sldId="262"/>
            <ac:spMk id="30" creationId="{3EB8A1EB-5E21-484A-B1AC-629D26132D4C}"/>
          </ac:spMkLst>
        </pc:spChg>
        <pc:spChg chg="mod">
          <ac:chgData name="Kristi Semidor" userId="5d6189e9-1db6-4367-a1ad-c99dc2e8a7e2" providerId="ADAL" clId="{C9622FE0-39CB-4A12-A6BD-D996B5A71A64}" dt="2023-02-14T08:20:57.650" v="122" actId="1076"/>
          <ac:spMkLst>
            <pc:docMk/>
            <pc:sldMk cId="1424460657" sldId="262"/>
            <ac:spMk id="32" creationId="{E25E1D4D-1514-4A47-A23C-63DB474FAD05}"/>
          </ac:spMkLst>
        </pc:spChg>
        <pc:spChg chg="mod">
          <ac:chgData name="Kristi Semidor" userId="5d6189e9-1db6-4367-a1ad-c99dc2e8a7e2" providerId="ADAL" clId="{C9622FE0-39CB-4A12-A6BD-D996B5A71A64}" dt="2023-02-14T08:18:14.447" v="107" actId="14100"/>
          <ac:spMkLst>
            <pc:docMk/>
            <pc:sldMk cId="1424460657" sldId="262"/>
            <ac:spMk id="37" creationId="{37D8BDAD-2843-46C7-8E3A-6F4F80B8F780}"/>
          </ac:spMkLst>
        </pc:spChg>
        <pc:spChg chg="mod">
          <ac:chgData name="Kristi Semidor" userId="5d6189e9-1db6-4367-a1ad-c99dc2e8a7e2" providerId="ADAL" clId="{C9622FE0-39CB-4A12-A6BD-D996B5A71A64}" dt="2023-02-14T08:16:32.518" v="95" actId="1076"/>
          <ac:spMkLst>
            <pc:docMk/>
            <pc:sldMk cId="1424460657" sldId="262"/>
            <ac:spMk id="38" creationId="{704E719A-8CAF-4726-A581-DD01C14369B1}"/>
          </ac:spMkLst>
        </pc:spChg>
        <pc:spChg chg="mod">
          <ac:chgData name="Kristi Semidor" userId="5d6189e9-1db6-4367-a1ad-c99dc2e8a7e2" providerId="ADAL" clId="{C9622FE0-39CB-4A12-A6BD-D996B5A71A64}" dt="2023-02-14T08:16:27.448" v="94" actId="1076"/>
          <ac:spMkLst>
            <pc:docMk/>
            <pc:sldMk cId="1424460657" sldId="262"/>
            <ac:spMk id="39" creationId="{51991143-0DE2-42CF-84F5-B4FBB80F622B}"/>
          </ac:spMkLst>
        </pc:spChg>
        <pc:spChg chg="mod">
          <ac:chgData name="Kristi Semidor" userId="5d6189e9-1db6-4367-a1ad-c99dc2e8a7e2" providerId="ADAL" clId="{C9622FE0-39CB-4A12-A6BD-D996B5A71A64}" dt="2023-02-14T08:08:15.439" v="16" actId="1076"/>
          <ac:spMkLst>
            <pc:docMk/>
            <pc:sldMk cId="1424460657" sldId="262"/>
            <ac:spMk id="43" creationId="{B8E6C29A-8DE8-4520-A192-A19A2C7FA7EC}"/>
          </ac:spMkLst>
        </pc:spChg>
        <pc:spChg chg="mod">
          <ac:chgData name="Kristi Semidor" userId="5d6189e9-1db6-4367-a1ad-c99dc2e8a7e2" providerId="ADAL" clId="{C9622FE0-39CB-4A12-A6BD-D996B5A71A64}" dt="2023-02-14T08:08:31.859" v="19" actId="1076"/>
          <ac:spMkLst>
            <pc:docMk/>
            <pc:sldMk cId="1424460657" sldId="262"/>
            <ac:spMk id="44" creationId="{9A361B87-AD36-4DF9-9859-0A6D80BAB26C}"/>
          </ac:spMkLst>
        </pc:spChg>
        <pc:spChg chg="mod">
          <ac:chgData name="Kristi Semidor" userId="5d6189e9-1db6-4367-a1ad-c99dc2e8a7e2" providerId="ADAL" clId="{C9622FE0-39CB-4A12-A6BD-D996B5A71A64}" dt="2023-02-14T08:08:46.626" v="21" actId="1076"/>
          <ac:spMkLst>
            <pc:docMk/>
            <pc:sldMk cId="1424460657" sldId="262"/>
            <ac:spMk id="45" creationId="{1EF158F6-AF3B-4077-A757-726EADB7F45F}"/>
          </ac:spMkLst>
        </pc:spChg>
        <pc:spChg chg="mod">
          <ac:chgData name="Kristi Semidor" userId="5d6189e9-1db6-4367-a1ad-c99dc2e8a7e2" providerId="ADAL" clId="{C9622FE0-39CB-4A12-A6BD-D996B5A71A64}" dt="2023-02-14T08:16:34.986" v="96" actId="1076"/>
          <ac:spMkLst>
            <pc:docMk/>
            <pc:sldMk cId="1424460657" sldId="262"/>
            <ac:spMk id="50" creationId="{B3CE3295-4EC4-4517-AA73-8D377A5F8B39}"/>
          </ac:spMkLst>
        </pc:spChg>
        <pc:spChg chg="mod">
          <ac:chgData name="Kristi Semidor" userId="5d6189e9-1db6-4367-a1ad-c99dc2e8a7e2" providerId="ADAL" clId="{C9622FE0-39CB-4A12-A6BD-D996B5A71A64}" dt="2023-02-14T08:17:48.812" v="104" actId="1076"/>
          <ac:spMkLst>
            <pc:docMk/>
            <pc:sldMk cId="1424460657" sldId="262"/>
            <ac:spMk id="54" creationId="{4AEFE4AC-ABA1-437A-88D4-A4087456B559}"/>
          </ac:spMkLst>
        </pc:spChg>
        <pc:spChg chg="mod">
          <ac:chgData name="Kristi Semidor" userId="5d6189e9-1db6-4367-a1ad-c99dc2e8a7e2" providerId="ADAL" clId="{C9622FE0-39CB-4A12-A6BD-D996B5A71A64}" dt="2023-02-14T08:17:43.849" v="103" actId="1076"/>
          <ac:spMkLst>
            <pc:docMk/>
            <pc:sldMk cId="1424460657" sldId="262"/>
            <ac:spMk id="55" creationId="{9C2A5F05-2C0E-461D-9745-357CE0A2A50C}"/>
          </ac:spMkLst>
        </pc:spChg>
        <pc:spChg chg="mod">
          <ac:chgData name="Kristi Semidor" userId="5d6189e9-1db6-4367-a1ad-c99dc2e8a7e2" providerId="ADAL" clId="{C9622FE0-39CB-4A12-A6BD-D996B5A71A64}" dt="2023-02-14T08:17:38.520" v="102" actId="1076"/>
          <ac:spMkLst>
            <pc:docMk/>
            <pc:sldMk cId="1424460657" sldId="262"/>
            <ac:spMk id="56" creationId="{DDFD01BD-5F56-42E1-B8C9-20D96032AF06}"/>
          </ac:spMkLst>
        </pc:spChg>
        <pc:spChg chg="mod">
          <ac:chgData name="Kristi Semidor" userId="5d6189e9-1db6-4367-a1ad-c99dc2e8a7e2" providerId="ADAL" clId="{C9622FE0-39CB-4A12-A6BD-D996B5A71A64}" dt="2023-02-14T08:17:33.481" v="101" actId="1076"/>
          <ac:spMkLst>
            <pc:docMk/>
            <pc:sldMk cId="1424460657" sldId="262"/>
            <ac:spMk id="57" creationId="{EBA4D360-6971-4493-80CE-BD4871FCD030}"/>
          </ac:spMkLst>
        </pc:spChg>
        <pc:spChg chg="mod">
          <ac:chgData name="Kristi Semidor" userId="5d6189e9-1db6-4367-a1ad-c99dc2e8a7e2" providerId="ADAL" clId="{C9622FE0-39CB-4A12-A6BD-D996B5A71A64}" dt="2023-02-14T08:17:26.029" v="100" actId="1076"/>
          <ac:spMkLst>
            <pc:docMk/>
            <pc:sldMk cId="1424460657" sldId="262"/>
            <ac:spMk id="58" creationId="{BC0EB1D6-D4F5-4E2F-B6BE-38DCBF4547D9}"/>
          </ac:spMkLst>
        </pc:spChg>
        <pc:spChg chg="mod">
          <ac:chgData name="Kristi Semidor" userId="5d6189e9-1db6-4367-a1ad-c99dc2e8a7e2" providerId="ADAL" clId="{C9622FE0-39CB-4A12-A6BD-D996B5A71A64}" dt="2023-02-14T08:17:19.618" v="99" actId="1076"/>
          <ac:spMkLst>
            <pc:docMk/>
            <pc:sldMk cId="1424460657" sldId="262"/>
            <ac:spMk id="59" creationId="{DB5FF74D-2207-434E-BB84-D84ED094C4BD}"/>
          </ac:spMkLst>
        </pc:spChg>
        <pc:spChg chg="del mod">
          <ac:chgData name="Kristi Semidor" userId="5d6189e9-1db6-4367-a1ad-c99dc2e8a7e2" providerId="ADAL" clId="{C9622FE0-39CB-4A12-A6BD-D996B5A71A64}" dt="2023-02-14T08:11:08.681" v="47" actId="478"/>
          <ac:spMkLst>
            <pc:docMk/>
            <pc:sldMk cId="1424460657" sldId="262"/>
            <ac:spMk id="60" creationId="{78F7005A-7CF9-4356-94A0-0FCC18463470}"/>
          </ac:spMkLst>
        </pc:spChg>
        <pc:spChg chg="del mod">
          <ac:chgData name="Kristi Semidor" userId="5d6189e9-1db6-4367-a1ad-c99dc2e8a7e2" providerId="ADAL" clId="{C9622FE0-39CB-4A12-A6BD-D996B5A71A64}" dt="2023-02-14T08:11:06.162" v="46" actId="478"/>
          <ac:spMkLst>
            <pc:docMk/>
            <pc:sldMk cId="1424460657" sldId="262"/>
            <ac:spMk id="61" creationId="{7E53A98E-0AF5-4647-A599-DF94178CF71A}"/>
          </ac:spMkLst>
        </pc:spChg>
        <pc:picChg chg="mod">
          <ac:chgData name="Kristi Semidor" userId="5d6189e9-1db6-4367-a1ad-c99dc2e8a7e2" providerId="ADAL" clId="{C9622FE0-39CB-4A12-A6BD-D996B5A71A64}" dt="2023-02-14T08:18:01.382" v="105" actId="1076"/>
          <ac:picMkLst>
            <pc:docMk/>
            <pc:sldMk cId="1424460657" sldId="262"/>
            <ac:picMk id="5" creationId="{B8D8D32F-5BF8-2A59-A648-7C8CF13451B5}"/>
          </ac:picMkLst>
        </pc:picChg>
        <pc:picChg chg="add mod">
          <ac:chgData name="Kristi Semidor" userId="5d6189e9-1db6-4367-a1ad-c99dc2e8a7e2" providerId="ADAL" clId="{C9622FE0-39CB-4A12-A6BD-D996B5A71A64}" dt="2023-02-14T08:17:02.900" v="97" actId="1076"/>
          <ac:picMkLst>
            <pc:docMk/>
            <pc:sldMk cId="1424460657" sldId="262"/>
            <ac:picMk id="34" creationId="{29EC459D-7B02-F19B-BD31-C11EA489075B}"/>
          </ac:picMkLst>
        </pc:picChg>
        <pc:picChg chg="add mod">
          <ac:chgData name="Kristi Semidor" userId="5d6189e9-1db6-4367-a1ad-c99dc2e8a7e2" providerId="ADAL" clId="{C9622FE0-39CB-4A12-A6BD-D996B5A71A64}" dt="2023-02-14T08:12:02.613" v="56" actId="1076"/>
          <ac:picMkLst>
            <pc:docMk/>
            <pc:sldMk cId="1424460657" sldId="262"/>
            <ac:picMk id="52" creationId="{E41993DB-3ABC-B98D-9A9D-E48833A53736}"/>
          </ac:picMkLst>
        </pc:picChg>
        <pc:picChg chg="add mod">
          <ac:chgData name="Kristi Semidor" userId="5d6189e9-1db6-4367-a1ad-c99dc2e8a7e2" providerId="ADAL" clId="{C9622FE0-39CB-4A12-A6BD-D996B5A71A64}" dt="2023-02-14T08:12:12.518" v="58" actId="1076"/>
          <ac:picMkLst>
            <pc:docMk/>
            <pc:sldMk cId="1424460657" sldId="262"/>
            <ac:picMk id="53" creationId="{51FC0874-45C5-92B7-5372-D372C8156257}"/>
          </ac:picMkLst>
        </pc:picChg>
        <pc:picChg chg="add del mod">
          <ac:chgData name="Kristi Semidor" userId="5d6189e9-1db6-4367-a1ad-c99dc2e8a7e2" providerId="ADAL" clId="{C9622FE0-39CB-4A12-A6BD-D996B5A71A64}" dt="2023-02-14T08:15:15.604" v="87" actId="478"/>
          <ac:picMkLst>
            <pc:docMk/>
            <pc:sldMk cId="1424460657" sldId="262"/>
            <ac:picMk id="62" creationId="{79C6CFEE-783E-BFF0-DABC-C4D28EC70FA4}"/>
          </ac:picMkLst>
        </pc:picChg>
        <pc:picChg chg="add mod">
          <ac:chgData name="Kristi Semidor" userId="5d6189e9-1db6-4367-a1ad-c99dc2e8a7e2" providerId="ADAL" clId="{C9622FE0-39CB-4A12-A6BD-D996B5A71A64}" dt="2023-02-14T08:16:22.371" v="93" actId="1076"/>
          <ac:picMkLst>
            <pc:docMk/>
            <pc:sldMk cId="1424460657" sldId="262"/>
            <ac:picMk id="70" creationId="{6DA3A0F6-A599-930B-E8C3-5AC84B6703A3}"/>
          </ac:picMkLst>
        </pc:picChg>
        <pc:cxnChg chg="mod">
          <ac:chgData name="Kristi Semidor" userId="5d6189e9-1db6-4367-a1ad-c99dc2e8a7e2" providerId="ADAL" clId="{C9622FE0-39CB-4A12-A6BD-D996B5A71A64}" dt="2023-02-14T08:15:40.056" v="90" actId="1076"/>
          <ac:cxnSpMkLst>
            <pc:docMk/>
            <pc:sldMk cId="1424460657" sldId="262"/>
            <ac:cxnSpMk id="10" creationId="{98FAEAA1-856C-7215-7714-046916CB57F6}"/>
          </ac:cxnSpMkLst>
        </pc:cxnChg>
        <pc:cxnChg chg="mod">
          <ac:chgData name="Kristi Semidor" userId="5d6189e9-1db6-4367-a1ad-c99dc2e8a7e2" providerId="ADAL" clId="{C9622FE0-39CB-4A12-A6BD-D996B5A71A64}" dt="2023-02-14T08:11:26.470" v="51" actId="14100"/>
          <ac:cxnSpMkLst>
            <pc:docMk/>
            <pc:sldMk cId="1424460657" sldId="262"/>
            <ac:cxnSpMk id="35" creationId="{CBC78592-F1AB-47DE-A4ED-EDB59204C2CE}"/>
          </ac:cxnSpMkLst>
        </pc:cxnChg>
        <pc:cxnChg chg="mod">
          <ac:chgData name="Kristi Semidor" userId="5d6189e9-1db6-4367-a1ad-c99dc2e8a7e2" providerId="ADAL" clId="{C9622FE0-39CB-4A12-A6BD-D996B5A71A64}" dt="2023-02-14T08:15:24.868" v="88" actId="14100"/>
          <ac:cxnSpMkLst>
            <pc:docMk/>
            <pc:sldMk cId="1424460657" sldId="262"/>
            <ac:cxnSpMk id="40" creationId="{2BDF30DC-EA23-41CB-B59D-E72A4F30334C}"/>
          </ac:cxnSpMkLst>
        </pc:cxnChg>
      </pc:sldChg>
      <pc:sldChg chg="modSp mod">
        <pc:chgData name="Kristi Semidor" userId="5d6189e9-1db6-4367-a1ad-c99dc2e8a7e2" providerId="ADAL" clId="{C9622FE0-39CB-4A12-A6BD-D996B5A71A64}" dt="2023-02-14T08:05:56.497" v="0" actId="403"/>
        <pc:sldMkLst>
          <pc:docMk/>
          <pc:sldMk cId="3142011110" sldId="281"/>
        </pc:sldMkLst>
        <pc:spChg chg="mod">
          <ac:chgData name="Kristi Semidor" userId="5d6189e9-1db6-4367-a1ad-c99dc2e8a7e2" providerId="ADAL" clId="{C9622FE0-39CB-4A12-A6BD-D996B5A71A64}" dt="2023-02-14T08:05:56.497" v="0" actId="403"/>
          <ac:spMkLst>
            <pc:docMk/>
            <pc:sldMk cId="3142011110" sldId="281"/>
            <ac:spMk id="5" creationId="{C58C2083-E57C-25FA-EF5F-D8BD0D0202B8}"/>
          </ac:spMkLst>
        </pc:spChg>
      </pc:sldChg>
      <pc:sldChg chg="addSp delSp modSp add mod ord">
        <pc:chgData name="Kristi Semidor" userId="5d6189e9-1db6-4367-a1ad-c99dc2e8a7e2" providerId="ADAL" clId="{C9622FE0-39CB-4A12-A6BD-D996B5A71A64}" dt="2023-02-14T08:47:29.936" v="253" actId="1076"/>
        <pc:sldMkLst>
          <pc:docMk/>
          <pc:sldMk cId="1472339319" sldId="285"/>
        </pc:sldMkLst>
        <pc:spChg chg="add mod">
          <ac:chgData name="Kristi Semidor" userId="5d6189e9-1db6-4367-a1ad-c99dc2e8a7e2" providerId="ADAL" clId="{C9622FE0-39CB-4A12-A6BD-D996B5A71A64}" dt="2023-02-14T08:43:16.755" v="216" actId="14100"/>
          <ac:spMkLst>
            <pc:docMk/>
            <pc:sldMk cId="1472339319" sldId="285"/>
            <ac:spMk id="2" creationId="{3649B59C-9BDF-8BA4-5122-9CA9103406C4}"/>
          </ac:spMkLst>
        </pc:spChg>
        <pc:spChg chg="add mod">
          <ac:chgData name="Kristi Semidor" userId="5d6189e9-1db6-4367-a1ad-c99dc2e8a7e2" providerId="ADAL" clId="{C9622FE0-39CB-4A12-A6BD-D996B5A71A64}" dt="2023-02-14T08:40:32.148" v="193" actId="1076"/>
          <ac:spMkLst>
            <pc:docMk/>
            <pc:sldMk cId="1472339319" sldId="285"/>
            <ac:spMk id="3" creationId="{F9944699-7F1F-22A9-D838-8215401BD6ED}"/>
          </ac:spMkLst>
        </pc:spChg>
        <pc:spChg chg="mod">
          <ac:chgData name="Kristi Semidor" userId="5d6189e9-1db6-4367-a1ad-c99dc2e8a7e2" providerId="ADAL" clId="{C9622FE0-39CB-4A12-A6BD-D996B5A71A64}" dt="2023-02-14T08:35:52.723" v="157" actId="1076"/>
          <ac:spMkLst>
            <pc:docMk/>
            <pc:sldMk cId="1472339319" sldId="285"/>
            <ac:spMk id="4" creationId="{17B76F28-86D2-4FDF-BC24-BA0C220A0867}"/>
          </ac:spMkLst>
        </pc:spChg>
        <pc:spChg chg="mod">
          <ac:chgData name="Kristi Semidor" userId="5d6189e9-1db6-4367-a1ad-c99dc2e8a7e2" providerId="ADAL" clId="{C9622FE0-39CB-4A12-A6BD-D996B5A71A64}" dt="2023-02-14T08:43:45.939" v="221" actId="1076"/>
          <ac:spMkLst>
            <pc:docMk/>
            <pc:sldMk cId="1472339319" sldId="285"/>
            <ac:spMk id="6" creationId="{249EA79A-2C03-4F6C-A538-17DA129873D1}"/>
          </ac:spMkLst>
        </pc:spChg>
        <pc:spChg chg="mod">
          <ac:chgData name="Kristi Semidor" userId="5d6189e9-1db6-4367-a1ad-c99dc2e8a7e2" providerId="ADAL" clId="{C9622FE0-39CB-4A12-A6BD-D996B5A71A64}" dt="2023-02-14T08:43:20.076" v="217" actId="14100"/>
          <ac:spMkLst>
            <pc:docMk/>
            <pc:sldMk cId="1472339319" sldId="285"/>
            <ac:spMk id="17" creationId="{9B44824A-FEF8-428D-8DFA-92291F5C9DA1}"/>
          </ac:spMkLst>
        </pc:spChg>
        <pc:spChg chg="mod">
          <ac:chgData name="Kristi Semidor" userId="5d6189e9-1db6-4367-a1ad-c99dc2e8a7e2" providerId="ADAL" clId="{C9622FE0-39CB-4A12-A6BD-D996B5A71A64}" dt="2023-02-14T08:43:23.707" v="218" actId="14100"/>
          <ac:spMkLst>
            <pc:docMk/>
            <pc:sldMk cId="1472339319" sldId="285"/>
            <ac:spMk id="18" creationId="{C6E94CD3-017B-4470-BB59-1514F9FE0A9D}"/>
          </ac:spMkLst>
        </pc:spChg>
        <pc:spChg chg="mod">
          <ac:chgData name="Kristi Semidor" userId="5d6189e9-1db6-4367-a1ad-c99dc2e8a7e2" providerId="ADAL" clId="{C9622FE0-39CB-4A12-A6BD-D996B5A71A64}" dt="2023-02-14T08:43:25.701" v="219" actId="1076"/>
          <ac:spMkLst>
            <pc:docMk/>
            <pc:sldMk cId="1472339319" sldId="285"/>
            <ac:spMk id="19" creationId="{8148F447-A9BC-4011-95E8-44224C443EB3}"/>
          </ac:spMkLst>
        </pc:spChg>
        <pc:spChg chg="mod">
          <ac:chgData name="Kristi Semidor" userId="5d6189e9-1db6-4367-a1ad-c99dc2e8a7e2" providerId="ADAL" clId="{C9622FE0-39CB-4A12-A6BD-D996B5A71A64}" dt="2023-02-14T08:41:40.920" v="208" actId="1076"/>
          <ac:spMkLst>
            <pc:docMk/>
            <pc:sldMk cId="1472339319" sldId="285"/>
            <ac:spMk id="22" creationId="{FA80EEED-A79F-4781-9917-406D47579002}"/>
          </ac:spMkLst>
        </pc:spChg>
        <pc:spChg chg="mod">
          <ac:chgData name="Kristi Semidor" userId="5d6189e9-1db6-4367-a1ad-c99dc2e8a7e2" providerId="ADAL" clId="{C9622FE0-39CB-4A12-A6BD-D996B5A71A64}" dt="2023-02-14T08:41:32.902" v="207" actId="1076"/>
          <ac:spMkLst>
            <pc:docMk/>
            <pc:sldMk cId="1472339319" sldId="285"/>
            <ac:spMk id="23" creationId="{32DC4CA5-178C-4AE0-8F7A-A9E5D3560CDE}"/>
          </ac:spMkLst>
        </pc:spChg>
        <pc:spChg chg="add del mod">
          <ac:chgData name="Kristi Semidor" userId="5d6189e9-1db6-4367-a1ad-c99dc2e8a7e2" providerId="ADAL" clId="{C9622FE0-39CB-4A12-A6BD-D996B5A71A64}" dt="2023-02-14T08:43:59.756" v="225" actId="478"/>
          <ac:spMkLst>
            <pc:docMk/>
            <pc:sldMk cId="1472339319" sldId="285"/>
            <ac:spMk id="25" creationId="{181EB7C2-A3F3-F053-703B-C36F458CD07E}"/>
          </ac:spMkLst>
        </pc:spChg>
        <pc:spChg chg="mod">
          <ac:chgData name="Kristi Semidor" userId="5d6189e9-1db6-4367-a1ad-c99dc2e8a7e2" providerId="ADAL" clId="{C9622FE0-39CB-4A12-A6BD-D996B5A71A64}" dt="2023-02-14T08:42:00.020" v="212" actId="1076"/>
          <ac:spMkLst>
            <pc:docMk/>
            <pc:sldMk cId="1472339319" sldId="285"/>
            <ac:spMk id="26" creationId="{6C8412A7-C99D-474C-9FD2-7D269680E440}"/>
          </ac:spMkLst>
        </pc:spChg>
        <pc:spChg chg="add mod">
          <ac:chgData name="Kristi Semidor" userId="5d6189e9-1db6-4367-a1ad-c99dc2e8a7e2" providerId="ADAL" clId="{C9622FE0-39CB-4A12-A6BD-D996B5A71A64}" dt="2023-02-14T08:46:56.571" v="249" actId="1076"/>
          <ac:spMkLst>
            <pc:docMk/>
            <pc:sldMk cId="1472339319" sldId="285"/>
            <ac:spMk id="27" creationId="{A3623809-9DE7-FF95-87AF-BA3449D4A86D}"/>
          </ac:spMkLst>
        </pc:spChg>
        <pc:spChg chg="mod">
          <ac:chgData name="Kristi Semidor" userId="5d6189e9-1db6-4367-a1ad-c99dc2e8a7e2" providerId="ADAL" clId="{C9622FE0-39CB-4A12-A6BD-D996B5A71A64}" dt="2023-02-14T08:41:49.324" v="210" actId="1076"/>
          <ac:spMkLst>
            <pc:docMk/>
            <pc:sldMk cId="1472339319" sldId="285"/>
            <ac:spMk id="28" creationId="{0189A355-D467-4A31-9A95-15FA74E41730}"/>
          </ac:spMkLst>
        </pc:spChg>
        <pc:spChg chg="mod">
          <ac:chgData name="Kristi Semidor" userId="5d6189e9-1db6-4367-a1ad-c99dc2e8a7e2" providerId="ADAL" clId="{C9622FE0-39CB-4A12-A6BD-D996B5A71A64}" dt="2023-02-14T08:41:54.452" v="211" actId="1076"/>
          <ac:spMkLst>
            <pc:docMk/>
            <pc:sldMk cId="1472339319" sldId="285"/>
            <ac:spMk id="30" creationId="{3EB8A1EB-5E21-484A-B1AC-629D26132D4C}"/>
          </ac:spMkLst>
        </pc:spChg>
        <pc:spChg chg="add mod">
          <ac:chgData name="Kristi Semidor" userId="5d6189e9-1db6-4367-a1ad-c99dc2e8a7e2" providerId="ADAL" clId="{C9622FE0-39CB-4A12-A6BD-D996B5A71A64}" dt="2023-02-14T08:42:53.860" v="214" actId="1076"/>
          <ac:spMkLst>
            <pc:docMk/>
            <pc:sldMk cId="1472339319" sldId="285"/>
            <ac:spMk id="31" creationId="{2DAE7A58-EDAB-9DA7-07F6-B4BB5B4C679E}"/>
          </ac:spMkLst>
        </pc:spChg>
        <pc:spChg chg="mod">
          <ac:chgData name="Kristi Semidor" userId="5d6189e9-1db6-4367-a1ad-c99dc2e8a7e2" providerId="ADAL" clId="{C9622FE0-39CB-4A12-A6BD-D996B5A71A64}" dt="2023-02-14T08:41:45.864" v="209" actId="1076"/>
          <ac:spMkLst>
            <pc:docMk/>
            <pc:sldMk cId="1472339319" sldId="285"/>
            <ac:spMk id="32" creationId="{E25E1D4D-1514-4A47-A23C-63DB474FAD05}"/>
          </ac:spMkLst>
        </pc:spChg>
        <pc:spChg chg="add mod">
          <ac:chgData name="Kristi Semidor" userId="5d6189e9-1db6-4367-a1ad-c99dc2e8a7e2" providerId="ADAL" clId="{C9622FE0-39CB-4A12-A6BD-D996B5A71A64}" dt="2023-02-14T08:45:46.133" v="246" actId="404"/>
          <ac:spMkLst>
            <pc:docMk/>
            <pc:sldMk cId="1472339319" sldId="285"/>
            <ac:spMk id="33" creationId="{38F3048B-D4C9-CEF6-A843-CC8C20C30F2E}"/>
          </ac:spMkLst>
        </pc:spChg>
        <pc:spChg chg="add mod">
          <ac:chgData name="Kristi Semidor" userId="5d6189e9-1db6-4367-a1ad-c99dc2e8a7e2" providerId="ADAL" clId="{C9622FE0-39CB-4A12-A6BD-D996B5A71A64}" dt="2023-02-14T08:45:41.620" v="245" actId="404"/>
          <ac:spMkLst>
            <pc:docMk/>
            <pc:sldMk cId="1472339319" sldId="285"/>
            <ac:spMk id="34" creationId="{7226A118-3CFE-8390-7C0E-AC1A6D03B2A4}"/>
          </ac:spMkLst>
        </pc:spChg>
        <pc:spChg chg="mod">
          <ac:chgData name="Kristi Semidor" userId="5d6189e9-1db6-4367-a1ad-c99dc2e8a7e2" providerId="ADAL" clId="{C9622FE0-39CB-4A12-A6BD-D996B5A71A64}" dt="2023-02-14T08:45:49.684" v="247" actId="404"/>
          <ac:spMkLst>
            <pc:docMk/>
            <pc:sldMk cId="1472339319" sldId="285"/>
            <ac:spMk id="38" creationId="{704E719A-8CAF-4726-A581-DD01C14369B1}"/>
          </ac:spMkLst>
        </pc:spChg>
        <pc:spChg chg="del mod">
          <ac:chgData name="Kristi Semidor" userId="5d6189e9-1db6-4367-a1ad-c99dc2e8a7e2" providerId="ADAL" clId="{C9622FE0-39CB-4A12-A6BD-D996B5A71A64}" dt="2023-02-14T08:43:57.212" v="224" actId="478"/>
          <ac:spMkLst>
            <pc:docMk/>
            <pc:sldMk cId="1472339319" sldId="285"/>
            <ac:spMk id="39" creationId="{51991143-0DE2-42CF-84F5-B4FBB80F622B}"/>
          </ac:spMkLst>
        </pc:spChg>
        <pc:spChg chg="mod">
          <ac:chgData name="Kristi Semidor" userId="5d6189e9-1db6-4367-a1ad-c99dc2e8a7e2" providerId="ADAL" clId="{C9622FE0-39CB-4A12-A6BD-D996B5A71A64}" dt="2023-02-14T08:33:59.920" v="142" actId="1076"/>
          <ac:spMkLst>
            <pc:docMk/>
            <pc:sldMk cId="1472339319" sldId="285"/>
            <ac:spMk id="44" creationId="{9A361B87-AD36-4DF9-9859-0A6D80BAB26C}"/>
          </ac:spMkLst>
        </pc:spChg>
        <pc:spChg chg="mod">
          <ac:chgData name="Kristi Semidor" userId="5d6189e9-1db6-4367-a1ad-c99dc2e8a7e2" providerId="ADAL" clId="{C9622FE0-39CB-4A12-A6BD-D996B5A71A64}" dt="2023-02-14T08:34:05.685" v="143" actId="1076"/>
          <ac:spMkLst>
            <pc:docMk/>
            <pc:sldMk cId="1472339319" sldId="285"/>
            <ac:spMk id="45" creationId="{1EF158F6-AF3B-4077-A757-726EADB7F45F}"/>
          </ac:spMkLst>
        </pc:spChg>
        <pc:spChg chg="mod">
          <ac:chgData name="Kristi Semidor" userId="5d6189e9-1db6-4367-a1ad-c99dc2e8a7e2" providerId="ADAL" clId="{C9622FE0-39CB-4A12-A6BD-D996B5A71A64}" dt="2023-02-14T08:47:29.936" v="253" actId="1076"/>
          <ac:spMkLst>
            <pc:docMk/>
            <pc:sldMk cId="1472339319" sldId="285"/>
            <ac:spMk id="46" creationId="{8DD6BCB0-3BCA-4D11-B5CD-17BF6C9467DA}"/>
          </ac:spMkLst>
        </pc:spChg>
        <pc:spChg chg="mod">
          <ac:chgData name="Kristi Semidor" userId="5d6189e9-1db6-4367-a1ad-c99dc2e8a7e2" providerId="ADAL" clId="{C9622FE0-39CB-4A12-A6BD-D996B5A71A64}" dt="2023-02-14T08:47:26.410" v="252" actId="1076"/>
          <ac:spMkLst>
            <pc:docMk/>
            <pc:sldMk cId="1472339319" sldId="285"/>
            <ac:spMk id="47" creationId="{F6FCE786-857E-40DC-B2BD-1F712C835D06}"/>
          </ac:spMkLst>
        </pc:spChg>
        <pc:spChg chg="mod">
          <ac:chgData name="Kristi Semidor" userId="5d6189e9-1db6-4367-a1ad-c99dc2e8a7e2" providerId="ADAL" clId="{C9622FE0-39CB-4A12-A6BD-D996B5A71A64}" dt="2023-02-14T08:47:04.475" v="250" actId="1076"/>
          <ac:spMkLst>
            <pc:docMk/>
            <pc:sldMk cId="1472339319" sldId="285"/>
            <ac:spMk id="48" creationId="{6F4C0FDA-11A6-469B-B2D8-F80FB498AD21}"/>
          </ac:spMkLst>
        </pc:spChg>
        <pc:spChg chg="mod">
          <ac:chgData name="Kristi Semidor" userId="5d6189e9-1db6-4367-a1ad-c99dc2e8a7e2" providerId="ADAL" clId="{C9622FE0-39CB-4A12-A6BD-D996B5A71A64}" dt="2023-02-14T08:47:07.851" v="251" actId="1076"/>
          <ac:spMkLst>
            <pc:docMk/>
            <pc:sldMk cId="1472339319" sldId="285"/>
            <ac:spMk id="49" creationId="{040CA5C5-C2B6-486C-829C-D1DBF393DF97}"/>
          </ac:spMkLst>
        </pc:spChg>
        <pc:spChg chg="mod">
          <ac:chgData name="Kristi Semidor" userId="5d6189e9-1db6-4367-a1ad-c99dc2e8a7e2" providerId="ADAL" clId="{C9622FE0-39CB-4A12-A6BD-D996B5A71A64}" dt="2023-02-14T08:45:52.964" v="248" actId="404"/>
          <ac:spMkLst>
            <pc:docMk/>
            <pc:sldMk cId="1472339319" sldId="285"/>
            <ac:spMk id="50" creationId="{B3CE3295-4EC4-4517-AA73-8D377A5F8B39}"/>
          </ac:spMkLst>
        </pc:spChg>
        <pc:spChg chg="mod">
          <ac:chgData name="Kristi Semidor" userId="5d6189e9-1db6-4367-a1ad-c99dc2e8a7e2" providerId="ADAL" clId="{C9622FE0-39CB-4A12-A6BD-D996B5A71A64}" dt="2023-02-14T08:35:49.169" v="156" actId="1076"/>
          <ac:spMkLst>
            <pc:docMk/>
            <pc:sldMk cId="1472339319" sldId="285"/>
            <ac:spMk id="60" creationId="{78F7005A-7CF9-4356-94A0-0FCC18463470}"/>
          </ac:spMkLst>
        </pc:spChg>
        <pc:spChg chg="mod">
          <ac:chgData name="Kristi Semidor" userId="5d6189e9-1db6-4367-a1ad-c99dc2e8a7e2" providerId="ADAL" clId="{C9622FE0-39CB-4A12-A6BD-D996B5A71A64}" dt="2023-02-14T08:34:56.313" v="150" actId="1076"/>
          <ac:spMkLst>
            <pc:docMk/>
            <pc:sldMk cId="1472339319" sldId="285"/>
            <ac:spMk id="61" creationId="{7E53A98E-0AF5-4647-A599-DF94178CF71A}"/>
          </ac:spMkLst>
        </pc:spChg>
        <pc:cxnChg chg="add mod">
          <ac:chgData name="Kristi Semidor" userId="5d6189e9-1db6-4367-a1ad-c99dc2e8a7e2" providerId="ADAL" clId="{C9622FE0-39CB-4A12-A6BD-D996B5A71A64}" dt="2023-02-14T08:40:35.352" v="194" actId="1076"/>
          <ac:cxnSpMkLst>
            <pc:docMk/>
            <pc:sldMk cId="1472339319" sldId="285"/>
            <ac:cxnSpMk id="9" creationId="{8FAB8B1A-F33C-705E-1267-6ED0BE536BB2}"/>
          </ac:cxnSpMkLst>
        </pc:cxnChg>
        <pc:cxnChg chg="mod">
          <ac:chgData name="Kristi Semidor" userId="5d6189e9-1db6-4367-a1ad-c99dc2e8a7e2" providerId="ADAL" clId="{C9622FE0-39CB-4A12-A6BD-D996B5A71A64}" dt="2023-02-14T08:37:57.821" v="163" actId="1076"/>
          <ac:cxnSpMkLst>
            <pc:docMk/>
            <pc:sldMk cId="1472339319" sldId="285"/>
            <ac:cxnSpMk id="35" creationId="{CBC78592-F1AB-47DE-A4ED-EDB59204C2CE}"/>
          </ac:cxnSpMkLst>
        </pc:cxnChg>
        <pc:cxnChg chg="mod">
          <ac:chgData name="Kristi Semidor" userId="5d6189e9-1db6-4367-a1ad-c99dc2e8a7e2" providerId="ADAL" clId="{C9622FE0-39CB-4A12-A6BD-D996B5A71A64}" dt="2023-02-14T08:38:12.456" v="166" actId="1076"/>
          <ac:cxnSpMkLst>
            <pc:docMk/>
            <pc:sldMk cId="1472339319" sldId="285"/>
            <ac:cxnSpMk id="40" creationId="{2BDF30DC-EA23-41CB-B59D-E72A4F30334C}"/>
          </ac:cxnSpMkLst>
        </pc:cxnChg>
      </pc:sldChg>
      <pc:sldChg chg="addSp delSp modSp mod ord">
        <pc:chgData name="Kristi Semidor" userId="5d6189e9-1db6-4367-a1ad-c99dc2e8a7e2" providerId="ADAL" clId="{C9622FE0-39CB-4A12-A6BD-D996B5A71A64}" dt="2023-02-14T09:44:21.764" v="479" actId="478"/>
        <pc:sldMkLst>
          <pc:docMk/>
          <pc:sldMk cId="3792438289" sldId="286"/>
        </pc:sldMkLst>
        <pc:spChg chg="add del mod">
          <ac:chgData name="Kristi Semidor" userId="5d6189e9-1db6-4367-a1ad-c99dc2e8a7e2" providerId="ADAL" clId="{C9622FE0-39CB-4A12-A6BD-D996B5A71A64}" dt="2023-02-14T09:30:41.723" v="295"/>
          <ac:spMkLst>
            <pc:docMk/>
            <pc:sldMk cId="3792438289" sldId="286"/>
            <ac:spMk id="2" creationId="{FA17D62C-A8C0-0407-B7C0-375DA72E91E3}"/>
          </ac:spMkLst>
        </pc:spChg>
        <pc:spChg chg="del">
          <ac:chgData name="Kristi Semidor" userId="5d6189e9-1db6-4367-a1ad-c99dc2e8a7e2" providerId="ADAL" clId="{C9622FE0-39CB-4A12-A6BD-D996B5A71A64}" dt="2023-02-14T09:29:26.752" v="282" actId="478"/>
          <ac:spMkLst>
            <pc:docMk/>
            <pc:sldMk cId="3792438289" sldId="286"/>
            <ac:spMk id="4" creationId="{14252BE8-1175-4350-924E-779E803BBD49}"/>
          </ac:spMkLst>
        </pc:spChg>
        <pc:spChg chg="add mod">
          <ac:chgData name="Kristi Semidor" userId="5d6189e9-1db6-4367-a1ad-c99dc2e8a7e2" providerId="ADAL" clId="{C9622FE0-39CB-4A12-A6BD-D996B5A71A64}" dt="2023-02-14T09:41:46.033" v="461" actId="1076"/>
          <ac:spMkLst>
            <pc:docMk/>
            <pc:sldMk cId="3792438289" sldId="286"/>
            <ac:spMk id="8" creationId="{85F75498-ECEC-91DF-6BB6-5712695EA0D1}"/>
          </ac:spMkLst>
        </pc:spChg>
        <pc:spChg chg="add mod">
          <ac:chgData name="Kristi Semidor" userId="5d6189e9-1db6-4367-a1ad-c99dc2e8a7e2" providerId="ADAL" clId="{C9622FE0-39CB-4A12-A6BD-D996B5A71A64}" dt="2023-02-14T09:42:53.357" v="472" actId="1076"/>
          <ac:spMkLst>
            <pc:docMk/>
            <pc:sldMk cId="3792438289" sldId="286"/>
            <ac:spMk id="10" creationId="{29BD8768-82F8-DBA1-8E87-25AE26524226}"/>
          </ac:spMkLst>
        </pc:spChg>
        <pc:spChg chg="mod">
          <ac:chgData name="Kristi Semidor" userId="5d6189e9-1db6-4367-a1ad-c99dc2e8a7e2" providerId="ADAL" clId="{C9622FE0-39CB-4A12-A6BD-D996B5A71A64}" dt="2023-02-14T09:41:33.970" v="459" actId="1076"/>
          <ac:spMkLst>
            <pc:docMk/>
            <pc:sldMk cId="3792438289" sldId="286"/>
            <ac:spMk id="21" creationId="{C83C75A3-E47A-B44A-F594-6AF0E800E867}"/>
          </ac:spMkLst>
        </pc:spChg>
        <pc:spChg chg="mod">
          <ac:chgData name="Kristi Semidor" userId="5d6189e9-1db6-4367-a1ad-c99dc2e8a7e2" providerId="ADAL" clId="{C9622FE0-39CB-4A12-A6BD-D996B5A71A64}" dt="2023-02-14T09:43:20.233" v="475" actId="207"/>
          <ac:spMkLst>
            <pc:docMk/>
            <pc:sldMk cId="3792438289" sldId="286"/>
            <ac:spMk id="22" creationId="{F82EDF72-7F4D-C0B9-D62E-BBC1F0653029}"/>
          </ac:spMkLst>
        </pc:spChg>
        <pc:spChg chg="del topLvl">
          <ac:chgData name="Kristi Semidor" userId="5d6189e9-1db6-4367-a1ad-c99dc2e8a7e2" providerId="ADAL" clId="{C9622FE0-39CB-4A12-A6BD-D996B5A71A64}" dt="2023-02-14T09:37:16.407" v="381" actId="478"/>
          <ac:spMkLst>
            <pc:docMk/>
            <pc:sldMk cId="3792438289" sldId="286"/>
            <ac:spMk id="23" creationId="{DBBD7222-DDC6-D1B9-65D1-166817AAF8D1}"/>
          </ac:spMkLst>
        </pc:spChg>
        <pc:spChg chg="del topLvl">
          <ac:chgData name="Kristi Semidor" userId="5d6189e9-1db6-4367-a1ad-c99dc2e8a7e2" providerId="ADAL" clId="{C9622FE0-39CB-4A12-A6BD-D996B5A71A64}" dt="2023-02-14T09:37:13.065" v="380" actId="478"/>
          <ac:spMkLst>
            <pc:docMk/>
            <pc:sldMk cId="3792438289" sldId="286"/>
            <ac:spMk id="24" creationId="{36B87902-D82D-965D-7CF2-BFF5EBECF8D5}"/>
          </ac:spMkLst>
        </pc:spChg>
        <pc:spChg chg="del">
          <ac:chgData name="Kristi Semidor" userId="5d6189e9-1db6-4367-a1ad-c99dc2e8a7e2" providerId="ADAL" clId="{C9622FE0-39CB-4A12-A6BD-D996B5A71A64}" dt="2023-02-14T09:28:16.083" v="269" actId="478"/>
          <ac:spMkLst>
            <pc:docMk/>
            <pc:sldMk cId="3792438289" sldId="286"/>
            <ac:spMk id="30" creationId="{923F51C4-299C-B2F3-3ACE-4EDB8D030A0C}"/>
          </ac:spMkLst>
        </pc:spChg>
        <pc:spChg chg="del">
          <ac:chgData name="Kristi Semidor" userId="5d6189e9-1db6-4367-a1ad-c99dc2e8a7e2" providerId="ADAL" clId="{C9622FE0-39CB-4A12-A6BD-D996B5A71A64}" dt="2023-02-14T09:29:24.180" v="281" actId="478"/>
          <ac:spMkLst>
            <pc:docMk/>
            <pc:sldMk cId="3792438289" sldId="286"/>
            <ac:spMk id="32" creationId="{36FF1F83-C5C8-F539-234A-9C7720FB87C9}"/>
          </ac:spMkLst>
        </pc:spChg>
        <pc:spChg chg="mod topLvl">
          <ac:chgData name="Kristi Semidor" userId="5d6189e9-1db6-4367-a1ad-c99dc2e8a7e2" providerId="ADAL" clId="{C9622FE0-39CB-4A12-A6BD-D996B5A71A64}" dt="2023-02-14T09:42:09.086" v="466" actId="1076"/>
          <ac:spMkLst>
            <pc:docMk/>
            <pc:sldMk cId="3792438289" sldId="286"/>
            <ac:spMk id="33" creationId="{140BEC69-BB10-7367-79A9-7A213D009A56}"/>
          </ac:spMkLst>
        </pc:spChg>
        <pc:spChg chg="add del mod">
          <ac:chgData name="Kristi Semidor" userId="5d6189e9-1db6-4367-a1ad-c99dc2e8a7e2" providerId="ADAL" clId="{C9622FE0-39CB-4A12-A6BD-D996B5A71A64}" dt="2023-02-14T09:42:05.412" v="465" actId="1076"/>
          <ac:spMkLst>
            <pc:docMk/>
            <pc:sldMk cId="3792438289" sldId="286"/>
            <ac:spMk id="34" creationId="{89BFBD9F-52B8-298C-06D8-00B82AB362A7}"/>
          </ac:spMkLst>
        </pc:spChg>
        <pc:spChg chg="del topLvl">
          <ac:chgData name="Kristi Semidor" userId="5d6189e9-1db6-4367-a1ad-c99dc2e8a7e2" providerId="ADAL" clId="{C9622FE0-39CB-4A12-A6BD-D996B5A71A64}" dt="2023-02-14T09:30:04.741" v="284" actId="478"/>
          <ac:spMkLst>
            <pc:docMk/>
            <pc:sldMk cId="3792438289" sldId="286"/>
            <ac:spMk id="35" creationId="{9CC348B4-1BB1-13F9-546A-9600C7335747}"/>
          </ac:spMkLst>
        </pc:spChg>
        <pc:spChg chg="mod">
          <ac:chgData name="Kristi Semidor" userId="5d6189e9-1db6-4367-a1ad-c99dc2e8a7e2" providerId="ADAL" clId="{C9622FE0-39CB-4A12-A6BD-D996B5A71A64}" dt="2023-02-14T09:41:30.080" v="458" actId="1076"/>
          <ac:spMkLst>
            <pc:docMk/>
            <pc:sldMk cId="3792438289" sldId="286"/>
            <ac:spMk id="36" creationId="{C183F266-0CC2-BE0A-87DC-15B665630F3E}"/>
          </ac:spMkLst>
        </pc:spChg>
        <pc:spChg chg="mod topLvl">
          <ac:chgData name="Kristi Semidor" userId="5d6189e9-1db6-4367-a1ad-c99dc2e8a7e2" providerId="ADAL" clId="{C9622FE0-39CB-4A12-A6BD-D996B5A71A64}" dt="2023-02-14T09:42:19.021" v="467" actId="1076"/>
          <ac:spMkLst>
            <pc:docMk/>
            <pc:sldMk cId="3792438289" sldId="286"/>
            <ac:spMk id="39" creationId="{F76CAE84-CE8B-8BA1-AD4C-20F7321D9D50}"/>
          </ac:spMkLst>
        </pc:spChg>
        <pc:spChg chg="del topLvl">
          <ac:chgData name="Kristi Semidor" userId="5d6189e9-1db6-4367-a1ad-c99dc2e8a7e2" providerId="ADAL" clId="{C9622FE0-39CB-4A12-A6BD-D996B5A71A64}" dt="2023-02-14T09:30:07.928" v="287" actId="478"/>
          <ac:spMkLst>
            <pc:docMk/>
            <pc:sldMk cId="3792438289" sldId="286"/>
            <ac:spMk id="40" creationId="{2DE9FCDA-8E33-CB66-D59E-54D8AD171F59}"/>
          </ac:spMkLst>
        </pc:spChg>
        <pc:spChg chg="mod">
          <ac:chgData name="Kristi Semidor" userId="5d6189e9-1db6-4367-a1ad-c99dc2e8a7e2" providerId="ADAL" clId="{C9622FE0-39CB-4A12-A6BD-D996B5A71A64}" dt="2023-02-14T09:41:26.838" v="457" actId="1076"/>
          <ac:spMkLst>
            <pc:docMk/>
            <pc:sldMk cId="3792438289" sldId="286"/>
            <ac:spMk id="41" creationId="{DA99DA8C-874A-FDB1-BA5C-45788548214F}"/>
          </ac:spMkLst>
        </pc:spChg>
        <pc:spChg chg="del mod">
          <ac:chgData name="Kristi Semidor" userId="5d6189e9-1db6-4367-a1ad-c99dc2e8a7e2" providerId="ADAL" clId="{C9622FE0-39CB-4A12-A6BD-D996B5A71A64}" dt="2023-02-14T09:30:04.741" v="286"/>
          <ac:spMkLst>
            <pc:docMk/>
            <pc:sldMk cId="3792438289" sldId="286"/>
            <ac:spMk id="43" creationId="{60690526-2781-B94A-EA7F-A6E3D55E626C}"/>
          </ac:spMkLst>
        </pc:spChg>
        <pc:spChg chg="mod topLvl">
          <ac:chgData name="Kristi Semidor" userId="5d6189e9-1db6-4367-a1ad-c99dc2e8a7e2" providerId="ADAL" clId="{C9622FE0-39CB-4A12-A6BD-D996B5A71A64}" dt="2023-02-14T09:42:21.235" v="468" actId="1076"/>
          <ac:spMkLst>
            <pc:docMk/>
            <pc:sldMk cId="3792438289" sldId="286"/>
            <ac:spMk id="44" creationId="{D1C390C6-C69E-398F-09CC-9AAF11136A2F}"/>
          </ac:spMkLst>
        </pc:spChg>
        <pc:spChg chg="del topLvl">
          <ac:chgData name="Kristi Semidor" userId="5d6189e9-1db6-4367-a1ad-c99dc2e8a7e2" providerId="ADAL" clId="{C9622FE0-39CB-4A12-A6BD-D996B5A71A64}" dt="2023-02-14T09:30:11.221" v="288" actId="478"/>
          <ac:spMkLst>
            <pc:docMk/>
            <pc:sldMk cId="3792438289" sldId="286"/>
            <ac:spMk id="45" creationId="{CF37D294-C495-F7D3-9498-3FE7974ADDFD}"/>
          </ac:spMkLst>
        </pc:spChg>
        <pc:spChg chg="mod">
          <ac:chgData name="Kristi Semidor" userId="5d6189e9-1db6-4367-a1ad-c99dc2e8a7e2" providerId="ADAL" clId="{C9622FE0-39CB-4A12-A6BD-D996B5A71A64}" dt="2023-02-14T09:41:23.120" v="456" actId="1076"/>
          <ac:spMkLst>
            <pc:docMk/>
            <pc:sldMk cId="3792438289" sldId="286"/>
            <ac:spMk id="46" creationId="{70CDFD10-D624-8D4A-0845-F21D666833AE}"/>
          </ac:spMkLst>
        </pc:spChg>
        <pc:grpChg chg="del">
          <ac:chgData name="Kristi Semidor" userId="5d6189e9-1db6-4367-a1ad-c99dc2e8a7e2" providerId="ADAL" clId="{C9622FE0-39CB-4A12-A6BD-D996B5A71A64}" dt="2023-02-14T09:37:18.649" v="382" actId="478"/>
          <ac:grpSpMkLst>
            <pc:docMk/>
            <pc:sldMk cId="3792438289" sldId="286"/>
            <ac:grpSpMk id="15" creationId="{3B5ED61A-E182-BE5E-8AC3-501C5D08C264}"/>
          </ac:grpSpMkLst>
        </pc:grpChg>
        <pc:grpChg chg="del">
          <ac:chgData name="Kristi Semidor" userId="5d6189e9-1db6-4367-a1ad-c99dc2e8a7e2" providerId="ADAL" clId="{C9622FE0-39CB-4A12-A6BD-D996B5A71A64}" dt="2023-02-14T09:37:13.065" v="380" actId="478"/>
          <ac:grpSpMkLst>
            <pc:docMk/>
            <pc:sldMk cId="3792438289" sldId="286"/>
            <ac:grpSpMk id="18" creationId="{9CEDB7C1-1405-ED7D-9880-00BA10FC618F}"/>
          </ac:grpSpMkLst>
        </pc:grpChg>
        <pc:grpChg chg="add del mod">
          <ac:chgData name="Kristi Semidor" userId="5d6189e9-1db6-4367-a1ad-c99dc2e8a7e2" providerId="ADAL" clId="{C9622FE0-39CB-4A12-A6BD-D996B5A71A64}" dt="2023-02-14T09:37:10.611" v="379" actId="478"/>
          <ac:grpSpMkLst>
            <pc:docMk/>
            <pc:sldMk cId="3792438289" sldId="286"/>
            <ac:grpSpMk id="25" creationId="{A7C69AD7-7A8D-FDAE-79A2-3659C78A61D0}"/>
          </ac:grpSpMkLst>
        </pc:grpChg>
        <pc:grpChg chg="del mod">
          <ac:chgData name="Kristi Semidor" userId="5d6189e9-1db6-4367-a1ad-c99dc2e8a7e2" providerId="ADAL" clId="{C9622FE0-39CB-4A12-A6BD-D996B5A71A64}" dt="2023-02-14T09:30:04.741" v="284" actId="478"/>
          <ac:grpSpMkLst>
            <pc:docMk/>
            <pc:sldMk cId="3792438289" sldId="286"/>
            <ac:grpSpMk id="37" creationId="{6A030B5E-4528-3D40-35C1-17FA682A2E86}"/>
          </ac:grpSpMkLst>
        </pc:grpChg>
        <pc:grpChg chg="del mod">
          <ac:chgData name="Kristi Semidor" userId="5d6189e9-1db6-4367-a1ad-c99dc2e8a7e2" providerId="ADAL" clId="{C9622FE0-39CB-4A12-A6BD-D996B5A71A64}" dt="2023-02-14T09:30:07.928" v="287" actId="478"/>
          <ac:grpSpMkLst>
            <pc:docMk/>
            <pc:sldMk cId="3792438289" sldId="286"/>
            <ac:grpSpMk id="38" creationId="{1C0D495F-86F8-FE9F-5B47-D2DE0B37CEEB}"/>
          </ac:grpSpMkLst>
        </pc:grpChg>
        <pc:grpChg chg="del mod">
          <ac:chgData name="Kristi Semidor" userId="5d6189e9-1db6-4367-a1ad-c99dc2e8a7e2" providerId="ADAL" clId="{C9622FE0-39CB-4A12-A6BD-D996B5A71A64}" dt="2023-02-14T09:30:11.221" v="288" actId="478"/>
          <ac:grpSpMkLst>
            <pc:docMk/>
            <pc:sldMk cId="3792438289" sldId="286"/>
            <ac:grpSpMk id="42" creationId="{EBA2EF03-04EC-470A-F411-C58CC990A81E}"/>
          </ac:grpSpMkLst>
        </pc:grpChg>
        <pc:picChg chg="add mod">
          <ac:chgData name="Kristi Semidor" userId="5d6189e9-1db6-4367-a1ad-c99dc2e8a7e2" providerId="ADAL" clId="{C9622FE0-39CB-4A12-A6BD-D996B5A71A64}" dt="2023-02-14T09:42:44.951" v="470" actId="1076"/>
          <ac:picMkLst>
            <pc:docMk/>
            <pc:sldMk cId="3792438289" sldId="286"/>
            <ac:picMk id="5" creationId="{D32E3E7F-D3D1-2022-037C-116B6F286192}"/>
          </ac:picMkLst>
        </pc:picChg>
        <pc:picChg chg="add mod">
          <ac:chgData name="Kristi Semidor" userId="5d6189e9-1db6-4367-a1ad-c99dc2e8a7e2" providerId="ADAL" clId="{C9622FE0-39CB-4A12-A6BD-D996B5A71A64}" dt="2023-02-14T09:42:47.142" v="471" actId="1076"/>
          <ac:picMkLst>
            <pc:docMk/>
            <pc:sldMk cId="3792438289" sldId="286"/>
            <ac:picMk id="11" creationId="{579B58B1-D301-019C-F457-B95AC2FFC90B}"/>
          </ac:picMkLst>
        </pc:picChg>
        <pc:picChg chg="add del mod">
          <ac:chgData name="Kristi Semidor" userId="5d6189e9-1db6-4367-a1ad-c99dc2e8a7e2" providerId="ADAL" clId="{C9622FE0-39CB-4A12-A6BD-D996B5A71A64}" dt="2023-02-14T09:44:21.764" v="479" actId="478"/>
          <ac:picMkLst>
            <pc:docMk/>
            <pc:sldMk cId="3792438289" sldId="286"/>
            <ac:picMk id="12" creationId="{21FDED3A-B008-3555-F4CD-84564263134D}"/>
          </ac:picMkLst>
        </pc:picChg>
        <pc:cxnChg chg="add del mod">
          <ac:chgData name="Kristi Semidor" userId="5d6189e9-1db6-4367-a1ad-c99dc2e8a7e2" providerId="ADAL" clId="{C9622FE0-39CB-4A12-A6BD-D996B5A71A64}" dt="2023-02-14T09:41:09.516" v="455" actId="478"/>
          <ac:cxnSpMkLst>
            <pc:docMk/>
            <pc:sldMk cId="3792438289" sldId="286"/>
            <ac:cxnSpMk id="3" creationId="{D2DCE777-69B4-9D91-9FFA-66C03250D773}"/>
          </ac:cxnSpMkLst>
        </pc:cxnChg>
        <pc:cxnChg chg="add del mod">
          <ac:chgData name="Kristi Semidor" userId="5d6189e9-1db6-4367-a1ad-c99dc2e8a7e2" providerId="ADAL" clId="{C9622FE0-39CB-4A12-A6BD-D996B5A71A64}" dt="2023-02-14T09:41:08.614" v="454" actId="478"/>
          <ac:cxnSpMkLst>
            <pc:docMk/>
            <pc:sldMk cId="3792438289" sldId="286"/>
            <ac:cxnSpMk id="6" creationId="{366B624B-BB4A-1171-F43E-A0828127DD54}"/>
          </ac:cxnSpMkLst>
        </pc:cxnChg>
        <pc:cxnChg chg="del mod">
          <ac:chgData name="Kristi Semidor" userId="5d6189e9-1db6-4367-a1ad-c99dc2e8a7e2" providerId="ADAL" clId="{C9622FE0-39CB-4A12-A6BD-D996B5A71A64}" dt="2023-02-14T09:41:07.328" v="452" actId="478"/>
          <ac:cxnSpMkLst>
            <pc:docMk/>
            <pc:sldMk cId="3792438289" sldId="286"/>
            <ac:cxnSpMk id="48" creationId="{CEF9E955-387A-2D68-E3B5-9C181D33BBD2}"/>
          </ac:cxnSpMkLst>
        </pc:cxnChg>
        <pc:cxnChg chg="del mod">
          <ac:chgData name="Kristi Semidor" userId="5d6189e9-1db6-4367-a1ad-c99dc2e8a7e2" providerId="ADAL" clId="{C9622FE0-39CB-4A12-A6BD-D996B5A71A64}" dt="2023-02-14T09:41:06.210" v="451" actId="478"/>
          <ac:cxnSpMkLst>
            <pc:docMk/>
            <pc:sldMk cId="3792438289" sldId="286"/>
            <ac:cxnSpMk id="50" creationId="{DB4CA450-4A28-DD3E-7F52-E8911442E6BF}"/>
          </ac:cxnSpMkLst>
        </pc:cxnChg>
        <pc:cxnChg chg="del mod">
          <ac:chgData name="Kristi Semidor" userId="5d6189e9-1db6-4367-a1ad-c99dc2e8a7e2" providerId="ADAL" clId="{C9622FE0-39CB-4A12-A6BD-D996B5A71A64}" dt="2023-02-14T09:41:07.976" v="453" actId="478"/>
          <ac:cxnSpMkLst>
            <pc:docMk/>
            <pc:sldMk cId="3792438289" sldId="286"/>
            <ac:cxnSpMk id="51" creationId="{9AADF71B-E603-B0DB-D525-AC52E5C5BDA3}"/>
          </ac:cxnSpMkLst>
        </pc:cxnChg>
      </pc:sldChg>
      <pc:sldMasterChg chg="modSldLayout">
        <pc:chgData name="Kristi Semidor" userId="5d6189e9-1db6-4367-a1ad-c99dc2e8a7e2" providerId="ADAL" clId="{C9622FE0-39CB-4A12-A6BD-D996B5A71A64}" dt="2023-02-14T08:20:14.813" v="114" actId="478"/>
        <pc:sldMasterMkLst>
          <pc:docMk/>
          <pc:sldMasterMk cId="4019389963" sldId="2147483660"/>
        </pc:sldMasterMkLst>
        <pc:sldLayoutChg chg="delSp mod">
          <pc:chgData name="Kristi Semidor" userId="5d6189e9-1db6-4367-a1ad-c99dc2e8a7e2" providerId="ADAL" clId="{C9622FE0-39CB-4A12-A6BD-D996B5A71A64}" dt="2023-02-14T08:20:14.813" v="114" actId="478"/>
          <pc:sldLayoutMkLst>
            <pc:docMk/>
            <pc:sldMasterMk cId="4019389963" sldId="2147483660"/>
            <pc:sldLayoutMk cId="3066820617" sldId="2147483663"/>
          </pc:sldLayoutMkLst>
          <pc:spChg chg="del">
            <ac:chgData name="Kristi Semidor" userId="5d6189e9-1db6-4367-a1ad-c99dc2e8a7e2" providerId="ADAL" clId="{C9622FE0-39CB-4A12-A6BD-D996B5A71A64}" dt="2023-02-14T08:20:14.813" v="114" actId="478"/>
            <ac:spMkLst>
              <pc:docMk/>
              <pc:sldMasterMk cId="4019389963" sldId="2147483660"/>
              <pc:sldLayoutMk cId="3066820617" sldId="2147483663"/>
              <ac:spMk id="8" creationId="{F94B3127-685C-49EE-99AF-47619F94E849}"/>
            </ac:spMkLst>
          </pc:spChg>
        </pc:sldLayoutChg>
      </pc:sldMasterChg>
      <pc:sldMasterChg chg="modSldLayout">
        <pc:chgData name="Kristi Semidor" userId="5d6189e9-1db6-4367-a1ad-c99dc2e8a7e2" providerId="ADAL" clId="{C9622FE0-39CB-4A12-A6BD-D996B5A71A64}" dt="2023-02-14T09:32:31.600" v="327" actId="478"/>
        <pc:sldMasterMkLst>
          <pc:docMk/>
          <pc:sldMasterMk cId="2171163854" sldId="2147483683"/>
        </pc:sldMasterMkLst>
        <pc:sldLayoutChg chg="delSp mod">
          <pc:chgData name="Kristi Semidor" userId="5d6189e9-1db6-4367-a1ad-c99dc2e8a7e2" providerId="ADAL" clId="{C9622FE0-39CB-4A12-A6BD-D996B5A71A64}" dt="2023-02-14T09:32:31.600" v="327" actId="478"/>
          <pc:sldLayoutMkLst>
            <pc:docMk/>
            <pc:sldMasterMk cId="2171163854" sldId="2147483683"/>
            <pc:sldLayoutMk cId="4193836996" sldId="2147483702"/>
          </pc:sldLayoutMkLst>
          <pc:spChg chg="del">
            <ac:chgData name="Kristi Semidor" userId="5d6189e9-1db6-4367-a1ad-c99dc2e8a7e2" providerId="ADAL" clId="{C9622FE0-39CB-4A12-A6BD-D996B5A71A64}" dt="2023-02-14T09:32:31.600" v="327" actId="478"/>
            <ac:spMkLst>
              <pc:docMk/>
              <pc:sldMasterMk cId="2171163854" sldId="2147483683"/>
              <pc:sldLayoutMk cId="4193836996" sldId="2147483702"/>
              <ac:spMk id="2" creationId="{7174616F-3C4C-5DA9-FDE3-7BDC519FF954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89322F-4C85-41B5-9C86-D2D26F1D0E01}" type="datetimeFigureOut">
              <a:rPr lang="et-EE" smtClean="0"/>
              <a:t>17.09.2023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18F878-7FDF-49A1-9C8D-69080CFD5E5E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7438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ITL-i visiooni järgi on Eesti aastaks 2035 jõudnud nii era- kui ka avaliku sektori digitaliseerituses maailma tippu ja oleme selles vallas teistele teenäitajaks. Visioon toetub kolmele sambale: innovaatiline ja kestlik majandus, nutikas rahvas ning julge ja visiooniga riik. </a:t>
            </a:r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DCCC7-0A5B-3943-BE30-80FF36108E4A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7110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el">
    <p:bg>
      <p:bgPr>
        <a:solidFill>
          <a:srgbClr val="0000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1607F8F-23BE-4D91-AC7E-B099B5C007E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17241" y="549274"/>
            <a:ext cx="9358710" cy="536575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err="1"/>
              <a:t>Suur</a:t>
            </a:r>
            <a:r>
              <a:rPr lang="en-US"/>
              <a:t> </a:t>
            </a:r>
            <a:r>
              <a:rPr lang="en-US" err="1"/>
              <a:t>pealkiri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6AB2C15-6B76-4766-BDE8-6EE3B7ACBC0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16049" y="1084334"/>
            <a:ext cx="9359901" cy="875095"/>
          </a:xfrm>
          <a:prstGeom prst="rect">
            <a:avLst/>
          </a:prstGeom>
        </p:spPr>
        <p:txBody>
          <a:bodyPr lIns="0" anchor="b" anchorCtr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err="1"/>
              <a:t>Alapealkiri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82595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>
          <p15:clr>
            <a:srgbClr val="FBAE40"/>
          </p15:clr>
        </p15:guide>
        <p15:guide id="3" orient="horz" pos="346">
          <p15:clr>
            <a:srgbClr val="FBAE40"/>
          </p15:clr>
        </p15:guide>
        <p15:guide id="4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 staati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A9EFBA1-A901-4B58-A6A3-A72E27A59B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3AC282E-7B43-4776-BAA9-3D9AE6B38155}"/>
              </a:ext>
            </a:extLst>
          </p:cNvPr>
          <p:cNvSpPr txBox="1"/>
          <p:nvPr userDrawn="1"/>
        </p:nvSpPr>
        <p:spPr>
          <a:xfrm rot="16200000">
            <a:off x="-2874607" y="3051449"/>
            <a:ext cx="6380897" cy="354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lnSpc>
                <a:spcPts val="2335"/>
              </a:lnSpc>
            </a:pPr>
            <a:r>
              <a:rPr lang="fi-FI" sz="1300">
                <a:solidFill>
                  <a:srgbClr val="0000B4"/>
                </a:solidFill>
                <a:latin typeface="Tw Cen MT Std"/>
                <a:cs typeface="Tw Cen MT Std"/>
              </a:rPr>
              <a:t>Eesti</a:t>
            </a:r>
            <a:r>
              <a:rPr lang="fi-FI" sz="1300" spc="-15">
                <a:solidFill>
                  <a:srgbClr val="0000B4"/>
                </a:solidFill>
                <a:latin typeface="Tw Cen MT Std"/>
                <a:cs typeface="Tw Cen MT Std"/>
              </a:rPr>
              <a:t> </a:t>
            </a:r>
            <a:r>
              <a:rPr lang="fi-FI" sz="1300" spc="-10" err="1">
                <a:solidFill>
                  <a:srgbClr val="0000B4"/>
                </a:solidFill>
                <a:latin typeface="Tw Cen MT Std"/>
                <a:cs typeface="Tw Cen MT Std"/>
              </a:rPr>
              <a:t>Infotehnoloogia</a:t>
            </a:r>
            <a:r>
              <a:rPr lang="fi-FI" sz="1300" spc="-10">
                <a:solidFill>
                  <a:srgbClr val="0000B4"/>
                </a:solidFill>
                <a:latin typeface="Tw Cen MT Std"/>
                <a:cs typeface="Tw Cen MT Std"/>
              </a:rPr>
              <a:t> </a:t>
            </a:r>
            <a:r>
              <a:rPr lang="fi-FI" sz="1300">
                <a:solidFill>
                  <a:srgbClr val="0000B4"/>
                </a:solidFill>
                <a:latin typeface="Tw Cen MT Std"/>
                <a:cs typeface="Tw Cen MT Std"/>
              </a:rPr>
              <a:t>ja</a:t>
            </a:r>
            <a:r>
              <a:rPr lang="fi-FI" sz="1300" spc="-10">
                <a:solidFill>
                  <a:srgbClr val="0000B4"/>
                </a:solidFill>
                <a:latin typeface="Tw Cen MT Std"/>
                <a:cs typeface="Tw Cen MT Std"/>
              </a:rPr>
              <a:t> </a:t>
            </a:r>
            <a:r>
              <a:rPr lang="fi-FI" sz="1300" spc="-20" err="1">
                <a:solidFill>
                  <a:srgbClr val="0000B4"/>
                </a:solidFill>
                <a:latin typeface="Tw Cen MT Std"/>
                <a:cs typeface="Tw Cen MT Std"/>
              </a:rPr>
              <a:t>Telekommunikatsiooni</a:t>
            </a:r>
            <a:r>
              <a:rPr lang="fi-FI" sz="1300" spc="-10">
                <a:solidFill>
                  <a:srgbClr val="0000B4"/>
                </a:solidFill>
                <a:latin typeface="Tw Cen MT Std"/>
                <a:cs typeface="Tw Cen MT Std"/>
              </a:rPr>
              <a:t> </a:t>
            </a:r>
            <a:r>
              <a:rPr lang="fi-FI" sz="1300" spc="-20" err="1">
                <a:solidFill>
                  <a:srgbClr val="0000B4"/>
                </a:solidFill>
                <a:latin typeface="Tw Cen MT Std"/>
                <a:cs typeface="Tw Cen MT Std"/>
              </a:rPr>
              <a:t>Liit</a:t>
            </a:r>
            <a:endParaRPr lang="fi-FI" sz="1300">
              <a:latin typeface="Tw Cen MT Std"/>
              <a:cs typeface="Tw Cen MT Std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1844D3AF-BC23-4B04-B181-8CCB0618D6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17241" y="549274"/>
            <a:ext cx="9358710" cy="536575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Suur</a:t>
            </a:r>
            <a:r>
              <a:rPr lang="en-US"/>
              <a:t> </a:t>
            </a:r>
            <a:r>
              <a:rPr lang="en-US" err="1"/>
              <a:t>pealkiri</a:t>
            </a:r>
            <a:endParaRPr lang="et-EE"/>
          </a:p>
        </p:txBody>
      </p:sp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E6B6FDB4-1855-40D4-9210-75BB618458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16050" y="1084334"/>
            <a:ext cx="9359900" cy="875095"/>
          </a:xfrm>
          <a:prstGeom prst="rect">
            <a:avLst/>
          </a:prstGeom>
        </p:spPr>
        <p:txBody>
          <a:bodyPr lIns="0" anchor="b" anchorCtr="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err="1"/>
              <a:t>Alapealkiri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51862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>
          <p15:clr>
            <a:srgbClr val="FBAE40"/>
          </p15:clr>
        </p15:guide>
        <p15:guide id="3" orient="horz" pos="346">
          <p15:clr>
            <a:srgbClr val="FBAE40"/>
          </p15:clr>
        </p15:guide>
        <p15:guide id="4" orient="horz" pos="397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 dünaami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TL_prese_taust_motion_3">
            <a:hlinkClick r:id="" action="ppaction://media"/>
            <a:extLst>
              <a:ext uri="{FF2B5EF4-FFF2-40B4-BE49-F238E27FC236}">
                <a16:creationId xmlns="" xmlns:a16="http://schemas.microsoft.com/office/drawing/2014/main" id="{BBFDA008-FF02-4EA4-86B2-0AA42D3E8CE5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="" xmlns:a16="http://schemas.microsoft.com/office/drawing/2014/main" id="{8B1276FD-FA5D-4C22-A320-FAD2C62DAC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17241" y="549274"/>
            <a:ext cx="9358710" cy="536575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Suur</a:t>
            </a:r>
            <a:r>
              <a:rPr lang="en-US"/>
              <a:t> </a:t>
            </a:r>
            <a:r>
              <a:rPr lang="en-US" err="1"/>
              <a:t>pealkiri</a:t>
            </a:r>
            <a:endParaRPr lang="et-EE"/>
          </a:p>
        </p:txBody>
      </p:sp>
      <p:sp>
        <p:nvSpPr>
          <p:cNvPr id="10" name="Subtitle 2">
            <a:extLst>
              <a:ext uri="{FF2B5EF4-FFF2-40B4-BE49-F238E27FC236}">
                <a16:creationId xmlns="" xmlns:a16="http://schemas.microsoft.com/office/drawing/2014/main" id="{CDFCFB48-927D-4E50-8C0B-E2C4D4645C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16050" y="1084334"/>
            <a:ext cx="9359900" cy="875095"/>
          </a:xfrm>
          <a:prstGeom prst="rect">
            <a:avLst/>
          </a:prstGeom>
        </p:spPr>
        <p:txBody>
          <a:bodyPr lIns="0" anchor="b" anchorCtr="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err="1"/>
              <a:t>Alapealkiri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6682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892">
          <p15:clr>
            <a:srgbClr val="FBAE40"/>
          </p15:clr>
        </p15:guide>
        <p15:guide id="3" orient="horz" pos="346">
          <p15:clr>
            <a:srgbClr val="FBAE40"/>
          </p15:clr>
        </p15:guide>
        <p15:guide id="4" orient="horz" pos="397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5EE5068B-1530-468C-94E0-10E476A33E6A}"/>
              </a:ext>
            </a:extLst>
          </p:cNvPr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00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4EC29B-B946-FE29-72E3-412BA53EC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880" y="2183172"/>
            <a:ext cx="9894570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963E199-D24A-3FC1-80FA-50EA65F68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B7C2531-9242-6F96-F2DE-F5DB4B68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31158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ma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5EE5068B-1530-468C-94E0-10E476A33E6A}"/>
              </a:ext>
            </a:extLst>
          </p:cNvPr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00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4EC29B-B946-FE29-72E3-412BA53EC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880" y="2183172"/>
            <a:ext cx="9894570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963E199-D24A-3FC1-80FA-50EA65F68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B7C2531-9242-6F96-F2DE-F5DB4B68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12B28F4-FB1E-43CA-90A3-2515FC010F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3000"/>
          </a:blip>
          <a:srcRect t="30112" r="44993" b="27650"/>
          <a:stretch/>
        </p:blipFill>
        <p:spPr>
          <a:xfrm>
            <a:off x="6020425" y="33437"/>
            <a:ext cx="6171574" cy="68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311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72379CED-2643-30D3-385B-DAC3CE0D4A29}"/>
              </a:ext>
            </a:extLst>
          </p:cNvPr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00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8C382A-3B0B-DF56-7202-3B0DA27FAA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880" y="1122363"/>
            <a:ext cx="9900920" cy="2387600"/>
          </a:xfrm>
        </p:spPr>
        <p:txBody>
          <a:bodyPr anchor="b">
            <a:normAutofit/>
          </a:bodyPr>
          <a:lstStyle>
            <a:lvl1pPr algn="l">
              <a:defRPr sz="4000" b="1" i="0">
                <a:solidFill>
                  <a:schemeClr val="bg1"/>
                </a:solidFill>
                <a:latin typeface="Tw Cen MT" panose="020B0602020104020603" pitchFamily="34" charset="77"/>
              </a:defRPr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5EAF796-09AD-C3C7-A97E-A14A6B7863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2880" y="3602038"/>
            <a:ext cx="9900920" cy="1655762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9A5B8FC-374D-4EE3-DFEC-D70506449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02.06.2022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42DC327-2518-286A-F55C-34C1C21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88081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+ ma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72379CED-2643-30D3-385B-DAC3CE0D4A29}"/>
              </a:ext>
            </a:extLst>
          </p:cNvPr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00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8C382A-3B0B-DF56-7202-3B0DA27FAA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880" y="1122363"/>
            <a:ext cx="9900920" cy="2387600"/>
          </a:xfrm>
        </p:spPr>
        <p:txBody>
          <a:bodyPr anchor="b">
            <a:normAutofit/>
          </a:bodyPr>
          <a:lstStyle>
            <a:lvl1pPr algn="l">
              <a:defRPr sz="4000" b="1" i="0">
                <a:solidFill>
                  <a:schemeClr val="bg1"/>
                </a:solidFill>
                <a:latin typeface="Tw Cen MT" panose="020B0602020104020603" pitchFamily="34" charset="77"/>
              </a:defRPr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5EAF796-09AD-C3C7-A97E-A14A6B7863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2880" y="3602038"/>
            <a:ext cx="9900920" cy="1655762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9A5B8FC-374D-4EE3-DFEC-D70506449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02.06.2022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42DC327-2518-286A-F55C-34C1C21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985C1D5-7DA6-DC46-9FCF-80DA9E2D95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3000"/>
          </a:blip>
          <a:srcRect t="30112" r="44993" b="27650"/>
          <a:stretch/>
        </p:blipFill>
        <p:spPr>
          <a:xfrm>
            <a:off x="6020427" y="25125"/>
            <a:ext cx="6171574" cy="68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448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8C382A-3B0B-DF56-7202-3B0DA27FAA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880" y="1122363"/>
            <a:ext cx="9900920" cy="2387600"/>
          </a:xfrm>
        </p:spPr>
        <p:txBody>
          <a:bodyPr anchor="b">
            <a:normAutofit/>
          </a:bodyPr>
          <a:lstStyle>
            <a:lvl1pPr algn="l">
              <a:defRPr sz="4000" b="1" i="0">
                <a:solidFill>
                  <a:srgbClr val="001234"/>
                </a:solidFill>
                <a:latin typeface="Tw Cen MT" panose="020B0602020104020603" pitchFamily="34" charset="77"/>
              </a:defRPr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5EAF796-09AD-C3C7-A97E-A14A6B7863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2880" y="3602038"/>
            <a:ext cx="990092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Tw Cen MT" panose="020B06020201040206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9A5B8FC-374D-4EE3-DFEC-D70506449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42DC327-2518-286A-F55C-34C1C21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96974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 + ma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8C382A-3B0B-DF56-7202-3B0DA27FAA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880" y="1122363"/>
            <a:ext cx="9900920" cy="2387600"/>
          </a:xfrm>
        </p:spPr>
        <p:txBody>
          <a:bodyPr anchor="b">
            <a:normAutofit/>
          </a:bodyPr>
          <a:lstStyle>
            <a:lvl1pPr algn="l">
              <a:defRPr sz="4000" b="1" i="0">
                <a:solidFill>
                  <a:srgbClr val="001234"/>
                </a:solidFill>
                <a:latin typeface="Tw Cen MT" panose="020B0602020104020603" pitchFamily="34" charset="77"/>
              </a:defRPr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5EAF796-09AD-C3C7-A97E-A14A6B7863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2880" y="3602038"/>
            <a:ext cx="990092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Tw Cen MT" panose="020B06020201040206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9A5B8FC-374D-4EE3-DFEC-D70506449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42DC327-2518-286A-F55C-34C1C21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7304BC9-0869-95AB-2FF7-ADC8796C22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8000"/>
          </a:blip>
          <a:srcRect t="30112" r="44993" b="27650"/>
          <a:stretch/>
        </p:blipFill>
        <p:spPr>
          <a:xfrm>
            <a:off x="6020427" y="25125"/>
            <a:ext cx="6171574" cy="68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00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1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FC1E75B-0511-50E6-AB47-F15CCDB26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29A17A4-D224-DA0F-C81F-E34B70935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w Cen MT" panose="020B0602020104020603" pitchFamily="34" charset="77"/>
              </a:defRPr>
            </a:lvl1pPr>
            <a:lvl2pPr>
              <a:defRPr>
                <a:latin typeface="Tw Cen MT" panose="020B0602020104020603" pitchFamily="34" charset="77"/>
              </a:defRPr>
            </a:lvl2pPr>
            <a:lvl3pPr>
              <a:defRPr>
                <a:latin typeface="Tw Cen MT" panose="020B0602020104020603" pitchFamily="34" charset="77"/>
              </a:defRPr>
            </a:lvl3pPr>
            <a:lvl4pPr>
              <a:defRPr>
                <a:latin typeface="Tw Cen MT" panose="020B0602020104020603" pitchFamily="34" charset="77"/>
              </a:defRPr>
            </a:lvl4pPr>
            <a:lvl5pPr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59E8080-F3F4-8893-B958-DCB331166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1778DEF-FD23-9920-C49E-B367F5B92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32123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CCCD2C9-DB1B-1C58-F083-B105B49C8B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8000"/>
          </a:blip>
          <a:srcRect l="-221" t="12424" r="45214" b="28215"/>
          <a:stretch/>
        </p:blipFill>
        <p:spPr>
          <a:xfrm>
            <a:off x="6020427" y="-2722880"/>
            <a:ext cx="6171574" cy="95910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6FC1E75B-0511-50E6-AB47-F15CCDB26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29A17A4-D224-DA0F-C81F-E34B70935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w Cen MT" panose="020B0602020104020603" pitchFamily="34" charset="77"/>
              </a:defRPr>
            </a:lvl1pPr>
            <a:lvl2pPr>
              <a:defRPr>
                <a:latin typeface="Tw Cen MT" panose="020B0602020104020603" pitchFamily="34" charset="77"/>
              </a:defRPr>
            </a:lvl2pPr>
            <a:lvl3pPr>
              <a:defRPr>
                <a:latin typeface="Tw Cen MT" panose="020B0602020104020603" pitchFamily="34" charset="77"/>
              </a:defRPr>
            </a:lvl3pPr>
            <a:lvl4pPr>
              <a:defRPr>
                <a:latin typeface="Tw Cen MT" panose="020B0602020104020603" pitchFamily="34" charset="77"/>
              </a:defRPr>
            </a:lvl4pPr>
            <a:lvl5pPr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59E8080-F3F4-8893-B958-DCB331166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1778DEF-FD23-9920-C49E-B367F5B92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53063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FC1E75B-0511-50E6-AB47-F15CCDB26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880" y="669600"/>
            <a:ext cx="5140960" cy="2083435"/>
          </a:xfrm>
        </p:spPr>
        <p:txBody>
          <a:bodyPr anchor="t" anchorCtr="0"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29A17A4-D224-DA0F-C81F-E34B70935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880" y="2875280"/>
            <a:ext cx="9900920" cy="3301682"/>
          </a:xfrm>
        </p:spPr>
        <p:txBody>
          <a:bodyPr/>
          <a:lstStyle>
            <a:lvl1pPr>
              <a:defRPr>
                <a:latin typeface="Tw Cen MT" panose="020B0602020104020603" pitchFamily="34" charset="77"/>
              </a:defRPr>
            </a:lvl1pPr>
            <a:lvl2pPr>
              <a:defRPr>
                <a:latin typeface="Tw Cen MT" panose="020B0602020104020603" pitchFamily="34" charset="77"/>
              </a:defRPr>
            </a:lvl2pPr>
            <a:lvl3pPr>
              <a:defRPr>
                <a:latin typeface="Tw Cen MT" panose="020B0602020104020603" pitchFamily="34" charset="77"/>
              </a:defRPr>
            </a:lvl3pPr>
            <a:lvl4pPr>
              <a:defRPr>
                <a:latin typeface="Tw Cen MT" panose="020B0602020104020603" pitchFamily="34" charset="77"/>
              </a:defRPr>
            </a:lvl4pPr>
            <a:lvl5pPr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59E8080-F3F4-8893-B958-DCB331166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CCCD2C9-DB1B-1C58-F083-B105B49C8B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8000"/>
          </a:blip>
          <a:srcRect t="30112" r="44993" b="27650"/>
          <a:stretch/>
        </p:blipFill>
        <p:spPr>
          <a:xfrm>
            <a:off x="6020427" y="33438"/>
            <a:ext cx="6171574" cy="682456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1778DEF-FD23-9920-C49E-B367F5B92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53719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6063BFD-8B69-02D9-BFBF-B81F240AFF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2880" y="1681163"/>
            <a:ext cx="4544695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rgbClr val="001234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2309885-D620-1C06-52C1-35253DC11B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2880" y="2505075"/>
            <a:ext cx="4544695" cy="3684588"/>
          </a:xfrm>
        </p:spPr>
        <p:txBody>
          <a:bodyPr/>
          <a:lstStyle>
            <a:lvl1pPr>
              <a:defRPr b="0" i="0">
                <a:latin typeface="Tw Cen MT" panose="020B0602020104020603" pitchFamily="34" charset="77"/>
              </a:defRPr>
            </a:lvl1pPr>
            <a:lvl2pPr>
              <a:defRPr b="0" i="0">
                <a:latin typeface="Tw Cen MT" panose="020B0602020104020603" pitchFamily="34" charset="77"/>
              </a:defRPr>
            </a:lvl2pPr>
            <a:lvl3pPr>
              <a:defRPr b="0" i="0">
                <a:latin typeface="Tw Cen MT" panose="020B0602020104020603" pitchFamily="34" charset="77"/>
              </a:defRPr>
            </a:lvl3pPr>
            <a:lvl4pPr>
              <a:defRPr b="0" i="0">
                <a:latin typeface="Tw Cen MT" panose="020B0602020104020603" pitchFamily="34" charset="77"/>
              </a:defRPr>
            </a:lvl4pPr>
            <a:lvl5pPr>
              <a:defRPr b="0" i="0">
                <a:latin typeface="Tw Cen MT" panose="020B06020201040206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98B93FC-E07B-AD7F-7F3B-1D3DE17E7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88310" y="1681163"/>
            <a:ext cx="4567077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rgbClr val="001234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0E237AE-192D-6FB0-4D4A-B0E8C93824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88310" y="2505075"/>
            <a:ext cx="4567077" cy="3684588"/>
          </a:xfrm>
        </p:spPr>
        <p:txBody>
          <a:bodyPr/>
          <a:lstStyle>
            <a:lvl1pPr>
              <a:defRPr b="0" i="0">
                <a:latin typeface="Tw Cen MT" panose="020B0602020104020603" pitchFamily="34" charset="77"/>
              </a:defRPr>
            </a:lvl1pPr>
            <a:lvl2pPr>
              <a:defRPr b="0" i="0">
                <a:latin typeface="Tw Cen MT" panose="020B0602020104020603" pitchFamily="34" charset="77"/>
              </a:defRPr>
            </a:lvl2pPr>
            <a:lvl3pPr>
              <a:defRPr b="0" i="0">
                <a:latin typeface="Tw Cen MT" panose="020B0602020104020603" pitchFamily="34" charset="77"/>
              </a:defRPr>
            </a:lvl3pPr>
            <a:lvl4pPr>
              <a:defRPr b="0" i="0">
                <a:latin typeface="Tw Cen MT" panose="020B0602020104020603" pitchFamily="34" charset="77"/>
              </a:defRPr>
            </a:lvl4pPr>
            <a:lvl5pPr>
              <a:defRPr b="0" i="0">
                <a:latin typeface="Tw Cen MT" panose="020B06020201040206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3C81995-BEE2-E580-16B5-B5394D79E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BD73E9A5-B340-CB85-264F-A3AFAF06B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  <p:sp>
        <p:nvSpPr>
          <p:cNvPr id="11" name="Title 10">
            <a:extLst>
              <a:ext uri="{FF2B5EF4-FFF2-40B4-BE49-F238E27FC236}">
                <a16:creationId xmlns="" xmlns:a16="http://schemas.microsoft.com/office/drawing/2014/main" id="{7F36F439-FE8D-56B4-C5A3-28D49B4A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29408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2309885-D620-1C06-52C1-35253DC11B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2880" y="2505075"/>
            <a:ext cx="4544695" cy="3684588"/>
          </a:xfrm>
        </p:spPr>
        <p:txBody>
          <a:bodyPr/>
          <a:lstStyle>
            <a:lvl1pPr>
              <a:defRPr b="0" i="0">
                <a:latin typeface="Tw Cen MT" panose="020B0602020104020603" pitchFamily="34" charset="77"/>
              </a:defRPr>
            </a:lvl1pPr>
            <a:lvl2pPr>
              <a:defRPr b="0" i="0">
                <a:latin typeface="Tw Cen MT" panose="020B0602020104020603" pitchFamily="34" charset="77"/>
              </a:defRPr>
            </a:lvl2pPr>
            <a:lvl3pPr>
              <a:defRPr b="0" i="0">
                <a:latin typeface="Tw Cen MT" panose="020B0602020104020603" pitchFamily="34" charset="77"/>
              </a:defRPr>
            </a:lvl3pPr>
            <a:lvl4pPr>
              <a:defRPr b="0" i="0">
                <a:latin typeface="Tw Cen MT" panose="020B0602020104020603" pitchFamily="34" charset="77"/>
              </a:defRPr>
            </a:lvl4pPr>
            <a:lvl5pPr>
              <a:defRPr b="0" i="0">
                <a:latin typeface="Tw Cen MT" panose="020B06020201040206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0E237AE-192D-6FB0-4D4A-B0E8C93824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88310" y="2505075"/>
            <a:ext cx="4567077" cy="3684588"/>
          </a:xfrm>
        </p:spPr>
        <p:txBody>
          <a:bodyPr/>
          <a:lstStyle>
            <a:lvl1pPr>
              <a:defRPr b="0" i="0">
                <a:latin typeface="Tw Cen MT" panose="020B0602020104020603" pitchFamily="34" charset="77"/>
              </a:defRPr>
            </a:lvl1pPr>
            <a:lvl2pPr>
              <a:defRPr b="0" i="0">
                <a:latin typeface="Tw Cen MT" panose="020B0602020104020603" pitchFamily="34" charset="77"/>
              </a:defRPr>
            </a:lvl2pPr>
            <a:lvl3pPr>
              <a:defRPr b="0" i="0">
                <a:latin typeface="Tw Cen MT" panose="020B0602020104020603" pitchFamily="34" charset="77"/>
              </a:defRPr>
            </a:lvl3pPr>
            <a:lvl4pPr>
              <a:defRPr b="0" i="0">
                <a:latin typeface="Tw Cen MT" panose="020B0602020104020603" pitchFamily="34" charset="77"/>
              </a:defRPr>
            </a:lvl4pPr>
            <a:lvl5pPr>
              <a:defRPr b="0" i="0">
                <a:latin typeface="Tw Cen MT" panose="020B06020201040206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3C81995-BEE2-E580-16B5-B5394D79E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BD73E9A5-B340-CB85-264F-A3AFAF06B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  <p:sp>
        <p:nvSpPr>
          <p:cNvPr id="11" name="Title 10">
            <a:extLst>
              <a:ext uri="{FF2B5EF4-FFF2-40B4-BE49-F238E27FC236}">
                <a16:creationId xmlns="" xmlns:a16="http://schemas.microsoft.com/office/drawing/2014/main" id="{7F36F439-FE8D-56B4-C5A3-28D49B4A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36589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D8A248-967C-A90E-6D5F-01E28759B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330E7BB-8C8F-D0F8-7322-B9A354D89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54C5C22-28D2-A07D-E981-2A2F06039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99335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2309885-D620-1C06-52C1-35253DC11B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2880" y="4553903"/>
            <a:ext cx="3098799" cy="1635759"/>
          </a:xfrm>
        </p:spPr>
        <p:txBody>
          <a:bodyPr/>
          <a:lstStyle>
            <a:lvl1pPr>
              <a:defRPr b="0" i="0">
                <a:latin typeface="Tw Cen MT" panose="020B0602020104020603" pitchFamily="34" charset="77"/>
              </a:defRPr>
            </a:lvl1pPr>
            <a:lvl2pPr>
              <a:defRPr b="0" i="0">
                <a:latin typeface="Tw Cen MT" panose="020B0602020104020603" pitchFamily="34" charset="77"/>
              </a:defRPr>
            </a:lvl2pPr>
            <a:lvl3pPr>
              <a:defRPr b="0" i="0">
                <a:latin typeface="Tw Cen MT" panose="020B0602020104020603" pitchFamily="34" charset="77"/>
              </a:defRPr>
            </a:lvl3pPr>
            <a:lvl4pPr>
              <a:defRPr b="0" i="0">
                <a:latin typeface="Tw Cen MT" panose="020B0602020104020603" pitchFamily="34" charset="77"/>
              </a:defRPr>
            </a:lvl4pPr>
            <a:lvl5pPr>
              <a:defRPr b="0" i="0">
                <a:latin typeface="Tw Cen MT" panose="020B06020201040206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3C81995-BEE2-E580-16B5-B5394D79E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BD73E9A5-B340-CB85-264F-A3AFAF06B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  <p:sp>
        <p:nvSpPr>
          <p:cNvPr id="10" name="Title Placeholder 1">
            <a:extLst>
              <a:ext uri="{FF2B5EF4-FFF2-40B4-BE49-F238E27FC236}">
                <a16:creationId xmlns="" xmlns:a16="http://schemas.microsoft.com/office/drawing/2014/main" id="{14EDCF22-B44F-5FFB-193A-82EB3E211ED9}"/>
              </a:ext>
            </a:extLst>
          </p:cNvPr>
          <p:cNvSpPr txBox="1">
            <a:spLocks/>
          </p:cNvSpPr>
          <p:nvPr userDrawn="1"/>
        </p:nvSpPr>
        <p:spPr>
          <a:xfrm>
            <a:off x="1452880" y="365125"/>
            <a:ext cx="99009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0">
                <a:solidFill>
                  <a:srgbClr val="001234"/>
                </a:solidFill>
                <a:latin typeface="Tw Cen MT" panose="020B0602020104020603" pitchFamily="34" charset="77"/>
                <a:ea typeface="+mj-ea"/>
                <a:cs typeface="+mj-cs"/>
              </a:defRPr>
            </a:lvl1pPr>
          </a:lstStyle>
          <a:p>
            <a:endParaRPr lang="x-none"/>
          </a:p>
        </p:txBody>
      </p:sp>
      <p:sp>
        <p:nvSpPr>
          <p:cNvPr id="12" name="Content Placeholder 3">
            <a:extLst>
              <a:ext uri="{FF2B5EF4-FFF2-40B4-BE49-F238E27FC236}">
                <a16:creationId xmlns="" xmlns:a16="http://schemas.microsoft.com/office/drawing/2014/main" id="{4B332109-6624-C77D-D29A-A68B1FB6816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886960" y="4553903"/>
            <a:ext cx="3098799" cy="1635759"/>
          </a:xfrm>
        </p:spPr>
        <p:txBody>
          <a:bodyPr/>
          <a:lstStyle>
            <a:lvl1pPr>
              <a:defRPr b="0" i="0">
                <a:latin typeface="Tw Cen MT" panose="020B0602020104020603" pitchFamily="34" charset="77"/>
              </a:defRPr>
            </a:lvl1pPr>
            <a:lvl2pPr>
              <a:defRPr b="0" i="0">
                <a:latin typeface="Tw Cen MT" panose="020B0602020104020603" pitchFamily="34" charset="77"/>
              </a:defRPr>
            </a:lvl2pPr>
            <a:lvl3pPr>
              <a:defRPr b="0" i="0">
                <a:latin typeface="Tw Cen MT" panose="020B0602020104020603" pitchFamily="34" charset="77"/>
              </a:defRPr>
            </a:lvl3pPr>
            <a:lvl4pPr>
              <a:defRPr b="0" i="0">
                <a:latin typeface="Tw Cen MT" panose="020B0602020104020603" pitchFamily="34" charset="77"/>
              </a:defRPr>
            </a:lvl4pPr>
            <a:lvl5pPr>
              <a:defRPr b="0" i="0">
                <a:latin typeface="Tw Cen MT" panose="020B06020201040206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14" name="Content Placeholder 3">
            <a:extLst>
              <a:ext uri="{FF2B5EF4-FFF2-40B4-BE49-F238E27FC236}">
                <a16:creationId xmlns="" xmlns:a16="http://schemas.microsoft.com/office/drawing/2014/main" id="{46DCE8D0-660F-6288-3138-5244AC74891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290560" y="4553903"/>
            <a:ext cx="3098799" cy="1635759"/>
          </a:xfrm>
        </p:spPr>
        <p:txBody>
          <a:bodyPr/>
          <a:lstStyle>
            <a:lvl1pPr>
              <a:defRPr b="0" i="0">
                <a:latin typeface="Tw Cen MT" panose="020B0602020104020603" pitchFamily="34" charset="77"/>
              </a:defRPr>
            </a:lvl1pPr>
            <a:lvl2pPr>
              <a:defRPr b="0" i="0">
                <a:latin typeface="Tw Cen MT" panose="020B0602020104020603" pitchFamily="34" charset="77"/>
              </a:defRPr>
            </a:lvl2pPr>
            <a:lvl3pPr>
              <a:defRPr b="0" i="0">
                <a:latin typeface="Tw Cen MT" panose="020B0602020104020603" pitchFamily="34" charset="77"/>
              </a:defRPr>
            </a:lvl3pPr>
            <a:lvl4pPr>
              <a:defRPr b="0" i="0">
                <a:latin typeface="Tw Cen MT" panose="020B0602020104020603" pitchFamily="34" charset="77"/>
              </a:defRPr>
            </a:lvl4pPr>
            <a:lvl5pPr>
              <a:defRPr b="0" i="0">
                <a:latin typeface="Tw Cen MT" panose="020B06020201040206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15" name="Rounded Rectangle 14">
            <a:extLst>
              <a:ext uri="{FF2B5EF4-FFF2-40B4-BE49-F238E27FC236}">
                <a16:creationId xmlns="" xmlns:a16="http://schemas.microsoft.com/office/drawing/2014/main" id="{06AFF8B7-1146-5B22-D193-5A18357BC156}"/>
              </a:ext>
            </a:extLst>
          </p:cNvPr>
          <p:cNvSpPr/>
          <p:nvPr userDrawn="1"/>
        </p:nvSpPr>
        <p:spPr>
          <a:xfrm>
            <a:off x="1387407" y="3051492"/>
            <a:ext cx="2646113" cy="1325563"/>
          </a:xfrm>
          <a:prstGeom prst="roundRect">
            <a:avLst>
              <a:gd name="adj" fmla="val 5071"/>
            </a:avLst>
          </a:prstGeom>
          <a:solidFill>
            <a:srgbClr val="003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6063BFD-8B69-02D9-BFBF-B81F240AFF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2881" y="3457099"/>
            <a:ext cx="2255519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="" xmlns:a16="http://schemas.microsoft.com/office/drawing/2014/main" id="{EFC7C2D8-2950-FDCD-67E8-28F1D8773ED2}"/>
              </a:ext>
            </a:extLst>
          </p:cNvPr>
          <p:cNvSpPr/>
          <p:nvPr userDrawn="1"/>
        </p:nvSpPr>
        <p:spPr>
          <a:xfrm>
            <a:off x="4821487" y="3051492"/>
            <a:ext cx="2646113" cy="1325563"/>
          </a:xfrm>
          <a:prstGeom prst="roundRect">
            <a:avLst>
              <a:gd name="adj" fmla="val 5071"/>
            </a:avLst>
          </a:prstGeom>
          <a:solidFill>
            <a:srgbClr val="003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7" name="Text Placeholder 2">
            <a:extLst>
              <a:ext uri="{FF2B5EF4-FFF2-40B4-BE49-F238E27FC236}">
                <a16:creationId xmlns="" xmlns:a16="http://schemas.microsoft.com/office/drawing/2014/main" id="{D8949443-A882-C6A2-D9DE-2F6AE4E32E5B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4886961" y="3457099"/>
            <a:ext cx="2255519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="" xmlns:a16="http://schemas.microsoft.com/office/drawing/2014/main" id="{6127EC6B-5318-F13C-C16C-22A3666516BF}"/>
              </a:ext>
            </a:extLst>
          </p:cNvPr>
          <p:cNvSpPr/>
          <p:nvPr userDrawn="1"/>
        </p:nvSpPr>
        <p:spPr>
          <a:xfrm>
            <a:off x="8245407" y="3061652"/>
            <a:ext cx="2646113" cy="1325563"/>
          </a:xfrm>
          <a:prstGeom prst="roundRect">
            <a:avLst>
              <a:gd name="adj" fmla="val 5071"/>
            </a:avLst>
          </a:prstGeom>
          <a:solidFill>
            <a:srgbClr val="003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9" name="Text Placeholder 2">
            <a:extLst>
              <a:ext uri="{FF2B5EF4-FFF2-40B4-BE49-F238E27FC236}">
                <a16:creationId xmlns="" xmlns:a16="http://schemas.microsoft.com/office/drawing/2014/main" id="{71308B5F-2C80-7659-F6F1-53A75A24D150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8310881" y="3467259"/>
            <a:ext cx="2255519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itle 21">
            <a:extLst>
              <a:ext uri="{FF2B5EF4-FFF2-40B4-BE49-F238E27FC236}">
                <a16:creationId xmlns="" xmlns:a16="http://schemas.microsoft.com/office/drawing/2014/main" id="{C78699D4-7B4F-3979-69C9-659AC504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957945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354B48-2B4C-A77E-687B-D8058142F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DF75A14-F1D4-AF42-4673-862A22E10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18B63B6-76DA-1310-225A-50599340E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013018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C3619046-A887-6E63-2EFD-5B4076706584}"/>
              </a:ext>
            </a:extLst>
          </p:cNvPr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00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354B48-2B4C-A77E-687B-D8058142F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DF75A14-F1D4-AF42-4673-862A22E10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02.06.2022</a:t>
            </a:r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18B63B6-76DA-1310-225A-50599340E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B1F97DC-005A-484A-9DBD-D2E44B2DCDE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342757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3E910E09-C00E-BF7E-57DA-C60CD6C7C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47E9058-64E4-7BEE-8983-1D4D982F8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692396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CE8D11-8A09-0719-4B55-938B736DF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880" y="669600"/>
            <a:ext cx="3319145" cy="1600200"/>
          </a:xfrm>
        </p:spPr>
        <p:txBody>
          <a:bodyPr anchor="t" anchorCtr="0">
            <a:no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3646352-FE06-A3CA-D3A8-97A2B4277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 b="0" i="0">
                <a:latin typeface="Tw Cen MT" panose="020B0602020104020603" pitchFamily="34" charset="77"/>
              </a:defRPr>
            </a:lvl1pPr>
            <a:lvl2pPr>
              <a:defRPr sz="2800" b="0" i="0">
                <a:latin typeface="Tw Cen MT" panose="020B0602020104020603" pitchFamily="34" charset="77"/>
              </a:defRPr>
            </a:lvl2pPr>
            <a:lvl3pPr>
              <a:defRPr sz="2400" b="0" i="0">
                <a:latin typeface="Tw Cen MT" panose="020B0602020104020603" pitchFamily="34" charset="77"/>
              </a:defRPr>
            </a:lvl3pPr>
            <a:lvl4pPr>
              <a:defRPr sz="2000" b="0" i="0">
                <a:latin typeface="Tw Cen MT" panose="020B0602020104020603" pitchFamily="34" charset="77"/>
              </a:defRPr>
            </a:lvl4pPr>
            <a:lvl5pPr>
              <a:defRPr sz="2000" b="0" i="0">
                <a:latin typeface="Tw Cen MT" panose="020B0602020104020603" pitchFamily="34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08A4702-9C67-CBA1-B6AC-F51E2C333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2880" y="2269800"/>
            <a:ext cx="3319145" cy="3599188"/>
          </a:xfrm>
        </p:spPr>
        <p:txBody>
          <a:bodyPr/>
          <a:lstStyle>
            <a:lvl1pPr marL="0" indent="0">
              <a:buNone/>
              <a:defRPr sz="1600" b="0" i="0">
                <a:latin typeface="Tw Cen MT" panose="020B0602020104020603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733C6FB-278C-F0A3-1EF4-3C29D896D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C6725A2-22EB-88B4-8076-F4E9C44FD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740649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9A2C6F8-5B13-2593-AFC8-281AE3BA8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880" y="669600"/>
            <a:ext cx="3319145" cy="1600200"/>
          </a:xfrm>
        </p:spPr>
        <p:txBody>
          <a:bodyPr anchor="t" anchorCtr="0">
            <a:no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288B1FF-DD86-F6BE-4416-0A12ACD30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4D4DCF6-8193-80AD-6D11-A5A76B4C26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2880" y="2269800"/>
            <a:ext cx="3319145" cy="3599188"/>
          </a:xfrm>
        </p:spPr>
        <p:txBody>
          <a:bodyPr/>
          <a:lstStyle>
            <a:lvl1pPr marL="0" indent="0">
              <a:buNone/>
              <a:defRPr sz="1600" b="0" i="0">
                <a:latin typeface="Tw Cen MT" panose="020B0602020104020603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0A0206B-1EF9-6400-442A-141A873EE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C22F65F-6E2E-90BF-9A65-3E4B8F9F4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951520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5EE5068B-1530-468C-94E0-10E476A33E6A}"/>
              </a:ext>
            </a:extLst>
          </p:cNvPr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00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4EC29B-B946-FE29-72E3-412BA53EC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880" y="2183172"/>
            <a:ext cx="9894570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963E199-D24A-3FC1-80FA-50EA65F68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B7C2531-9242-6F96-F2DE-F5DB4B68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535136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ma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5EE5068B-1530-468C-94E0-10E476A33E6A}"/>
              </a:ext>
            </a:extLst>
          </p:cNvPr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00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4EC29B-B946-FE29-72E3-412BA53EC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880" y="2183172"/>
            <a:ext cx="9894570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963E199-D24A-3FC1-80FA-50EA65F68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B7C2531-9242-6F96-F2DE-F5DB4B68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12B28F4-FB1E-43CA-90A3-2515FC010F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3000"/>
          </a:blip>
          <a:srcRect t="30112" r="44993" b="27650"/>
          <a:stretch/>
        </p:blipFill>
        <p:spPr>
          <a:xfrm>
            <a:off x="6020425" y="33437"/>
            <a:ext cx="6171574" cy="68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1625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72379CED-2643-30D3-385B-DAC3CE0D4A29}"/>
              </a:ext>
            </a:extLst>
          </p:cNvPr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00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8C382A-3B0B-DF56-7202-3B0DA27FAA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880" y="1122363"/>
            <a:ext cx="9900920" cy="2387600"/>
          </a:xfrm>
        </p:spPr>
        <p:txBody>
          <a:bodyPr anchor="b">
            <a:normAutofit/>
          </a:bodyPr>
          <a:lstStyle>
            <a:lvl1pPr algn="l">
              <a:defRPr sz="4000" b="1" i="0">
                <a:solidFill>
                  <a:schemeClr val="bg1"/>
                </a:solidFill>
                <a:latin typeface="Tw Cen MT" panose="020B0602020104020603" pitchFamily="34" charset="77"/>
              </a:defRPr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5EAF796-09AD-C3C7-A97E-A14A6B7863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2880" y="3602038"/>
            <a:ext cx="9900920" cy="1655762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9A5B8FC-374D-4EE3-DFEC-D70506449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02.06.2022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42DC327-2518-286A-F55C-34C1C21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038786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+ ma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72379CED-2643-30D3-385B-DAC3CE0D4A29}"/>
              </a:ext>
            </a:extLst>
          </p:cNvPr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00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8C382A-3B0B-DF56-7202-3B0DA27FAA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880" y="1122363"/>
            <a:ext cx="9900920" cy="2387600"/>
          </a:xfrm>
        </p:spPr>
        <p:txBody>
          <a:bodyPr anchor="b">
            <a:normAutofit/>
          </a:bodyPr>
          <a:lstStyle>
            <a:lvl1pPr algn="l">
              <a:defRPr sz="4000" b="1" i="0">
                <a:solidFill>
                  <a:schemeClr val="bg1"/>
                </a:solidFill>
                <a:latin typeface="Tw Cen MT" panose="020B0602020104020603" pitchFamily="34" charset="77"/>
              </a:defRPr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5EAF796-09AD-C3C7-A97E-A14A6B7863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2880" y="3602038"/>
            <a:ext cx="9900920" cy="1655762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9A5B8FC-374D-4EE3-DFEC-D70506449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02.06.2022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42DC327-2518-286A-F55C-34C1C21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985C1D5-7DA6-DC46-9FCF-80DA9E2D95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3000"/>
          </a:blip>
          <a:srcRect t="30112" r="44993" b="27650"/>
          <a:stretch/>
        </p:blipFill>
        <p:spPr>
          <a:xfrm>
            <a:off x="6020427" y="25125"/>
            <a:ext cx="6171574" cy="68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7452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8C382A-3B0B-DF56-7202-3B0DA27FAA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880" y="1122363"/>
            <a:ext cx="9900920" cy="2387600"/>
          </a:xfrm>
        </p:spPr>
        <p:txBody>
          <a:bodyPr anchor="b">
            <a:normAutofit/>
          </a:bodyPr>
          <a:lstStyle>
            <a:lvl1pPr algn="l">
              <a:defRPr sz="4000" b="1" i="0">
                <a:solidFill>
                  <a:srgbClr val="001234"/>
                </a:solidFill>
                <a:latin typeface="Tw Cen MT" panose="020B0602020104020603" pitchFamily="34" charset="77"/>
              </a:defRPr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5EAF796-09AD-C3C7-A97E-A14A6B7863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2880" y="3602038"/>
            <a:ext cx="990092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Tw Cen MT" panose="020B06020201040206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9A5B8FC-374D-4EE3-DFEC-D70506449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42DC327-2518-286A-F55C-34C1C21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103635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 + ma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8C382A-3B0B-DF56-7202-3B0DA27FAA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880" y="1122363"/>
            <a:ext cx="9900920" cy="2387600"/>
          </a:xfrm>
        </p:spPr>
        <p:txBody>
          <a:bodyPr anchor="b">
            <a:normAutofit/>
          </a:bodyPr>
          <a:lstStyle>
            <a:lvl1pPr algn="l">
              <a:defRPr sz="4000" b="1" i="0">
                <a:solidFill>
                  <a:srgbClr val="001234"/>
                </a:solidFill>
                <a:latin typeface="Tw Cen MT" panose="020B0602020104020603" pitchFamily="34" charset="77"/>
              </a:defRPr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5EAF796-09AD-C3C7-A97E-A14A6B7863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2880" y="3602038"/>
            <a:ext cx="990092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Tw Cen MT" panose="020B06020201040206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9A5B8FC-374D-4EE3-DFEC-D70506449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42DC327-2518-286A-F55C-34C1C21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7304BC9-0869-95AB-2FF7-ADC8796C22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8000"/>
          </a:blip>
          <a:srcRect t="30112" r="44993" b="27650"/>
          <a:stretch/>
        </p:blipFill>
        <p:spPr>
          <a:xfrm>
            <a:off x="6020427" y="25125"/>
            <a:ext cx="6171574" cy="68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76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14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FC1E75B-0511-50E6-AB47-F15CCDB26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29A17A4-D224-DA0F-C81F-E34B70935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w Cen MT" panose="020B0602020104020603" pitchFamily="34" charset="77"/>
              </a:defRPr>
            </a:lvl1pPr>
            <a:lvl2pPr>
              <a:defRPr>
                <a:latin typeface="Tw Cen MT" panose="020B0602020104020603" pitchFamily="34" charset="77"/>
              </a:defRPr>
            </a:lvl2pPr>
            <a:lvl3pPr>
              <a:defRPr>
                <a:latin typeface="Tw Cen MT" panose="020B0602020104020603" pitchFamily="34" charset="77"/>
              </a:defRPr>
            </a:lvl3pPr>
            <a:lvl4pPr>
              <a:defRPr>
                <a:latin typeface="Tw Cen MT" panose="020B0602020104020603" pitchFamily="34" charset="77"/>
              </a:defRPr>
            </a:lvl4pPr>
            <a:lvl5pPr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59E8080-F3F4-8893-B958-DCB331166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1778DEF-FD23-9920-C49E-B367F5B92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666771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CCCD2C9-DB1B-1C58-F083-B105B49C8B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8000"/>
          </a:blip>
          <a:srcRect l="-221" t="12424" r="45214" b="28215"/>
          <a:stretch/>
        </p:blipFill>
        <p:spPr>
          <a:xfrm>
            <a:off x="6020427" y="-2722880"/>
            <a:ext cx="6171574" cy="95910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6FC1E75B-0511-50E6-AB47-F15CCDB26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29A17A4-D224-DA0F-C81F-E34B70935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w Cen MT" panose="020B0602020104020603" pitchFamily="34" charset="77"/>
              </a:defRPr>
            </a:lvl1pPr>
            <a:lvl2pPr>
              <a:defRPr>
                <a:latin typeface="Tw Cen MT" panose="020B0602020104020603" pitchFamily="34" charset="77"/>
              </a:defRPr>
            </a:lvl2pPr>
            <a:lvl3pPr>
              <a:defRPr>
                <a:latin typeface="Tw Cen MT" panose="020B0602020104020603" pitchFamily="34" charset="77"/>
              </a:defRPr>
            </a:lvl3pPr>
            <a:lvl4pPr>
              <a:defRPr>
                <a:latin typeface="Tw Cen MT" panose="020B0602020104020603" pitchFamily="34" charset="77"/>
              </a:defRPr>
            </a:lvl4pPr>
            <a:lvl5pPr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59E8080-F3F4-8893-B958-DCB331166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1778DEF-FD23-9920-C49E-B367F5B92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6159D46-F4C9-DED0-26E1-5F97B0147D76}"/>
              </a:ext>
            </a:extLst>
          </p:cNvPr>
          <p:cNvSpPr txBox="1"/>
          <p:nvPr userDrawn="1"/>
        </p:nvSpPr>
        <p:spPr>
          <a:xfrm>
            <a:off x="95864" y="2081561"/>
            <a:ext cx="461665" cy="4555221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>
                <a:solidFill>
                  <a:schemeClr val="accent1"/>
                </a:solidFill>
                <a:latin typeface="Tw Cen MT" panose="020B0602020104020603" pitchFamily="34" charset="0"/>
              </a:rPr>
              <a:t>Eesti </a:t>
            </a:r>
            <a:r>
              <a:rPr lang="en-US" err="1">
                <a:solidFill>
                  <a:schemeClr val="accent1"/>
                </a:solidFill>
                <a:latin typeface="Tw Cen MT" panose="020B0602020104020603" pitchFamily="34" charset="0"/>
              </a:rPr>
              <a:t>Infotehnoloogia</a:t>
            </a:r>
            <a:r>
              <a:rPr lang="en-US">
                <a:solidFill>
                  <a:schemeClr val="accent1"/>
                </a:solidFill>
                <a:latin typeface="Tw Cen MT" panose="020B0602020104020603" pitchFamily="34" charset="0"/>
              </a:rPr>
              <a:t> ja </a:t>
            </a:r>
            <a:r>
              <a:rPr lang="en-US" err="1">
                <a:solidFill>
                  <a:schemeClr val="accent1"/>
                </a:solidFill>
                <a:latin typeface="Tw Cen MT" panose="020B0602020104020603" pitchFamily="34" charset="0"/>
              </a:rPr>
              <a:t>Telekommunikatsiooni</a:t>
            </a:r>
            <a:r>
              <a:rPr lang="en-US">
                <a:solidFill>
                  <a:schemeClr val="accent1"/>
                </a:solidFill>
                <a:latin typeface="Tw Cen MT" panose="020B0602020104020603" pitchFamily="34" charset="0"/>
              </a:rPr>
              <a:t> Liit</a:t>
            </a:r>
            <a:endParaRPr lang="et-EE">
              <a:solidFill>
                <a:schemeClr val="accent1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1471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FC1E75B-0511-50E6-AB47-F15CCDB26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880" y="669600"/>
            <a:ext cx="5140960" cy="2083435"/>
          </a:xfrm>
        </p:spPr>
        <p:txBody>
          <a:bodyPr anchor="t" anchorCtr="0"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29A17A4-D224-DA0F-C81F-E34B70935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880" y="2875280"/>
            <a:ext cx="9900920" cy="3301682"/>
          </a:xfrm>
        </p:spPr>
        <p:txBody>
          <a:bodyPr/>
          <a:lstStyle>
            <a:lvl1pPr>
              <a:defRPr>
                <a:latin typeface="Tw Cen MT" panose="020B0602020104020603" pitchFamily="34" charset="77"/>
              </a:defRPr>
            </a:lvl1pPr>
            <a:lvl2pPr>
              <a:defRPr>
                <a:latin typeface="Tw Cen MT" panose="020B0602020104020603" pitchFamily="34" charset="77"/>
              </a:defRPr>
            </a:lvl2pPr>
            <a:lvl3pPr>
              <a:defRPr>
                <a:latin typeface="Tw Cen MT" panose="020B0602020104020603" pitchFamily="34" charset="77"/>
              </a:defRPr>
            </a:lvl3pPr>
            <a:lvl4pPr>
              <a:defRPr>
                <a:latin typeface="Tw Cen MT" panose="020B0602020104020603" pitchFamily="34" charset="77"/>
              </a:defRPr>
            </a:lvl4pPr>
            <a:lvl5pPr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59E8080-F3F4-8893-B958-DCB331166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CCCD2C9-DB1B-1C58-F083-B105B49C8B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8000"/>
          </a:blip>
          <a:srcRect t="30112" r="44993" b="27650"/>
          <a:stretch/>
        </p:blipFill>
        <p:spPr>
          <a:xfrm>
            <a:off x="6020427" y="33438"/>
            <a:ext cx="6171574" cy="682456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1778DEF-FD23-9920-C49E-B367F5B92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38CA488-FE94-1A69-138E-15DFAB4B670E}"/>
              </a:ext>
            </a:extLst>
          </p:cNvPr>
          <p:cNvSpPr txBox="1"/>
          <p:nvPr userDrawn="1"/>
        </p:nvSpPr>
        <p:spPr>
          <a:xfrm>
            <a:off x="95864" y="2081561"/>
            <a:ext cx="461665" cy="4555221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>
                <a:solidFill>
                  <a:schemeClr val="accent1"/>
                </a:solidFill>
                <a:latin typeface="Tw Cen MT" panose="020B0602020104020603" pitchFamily="34" charset="0"/>
              </a:rPr>
              <a:t>Eesti </a:t>
            </a:r>
            <a:r>
              <a:rPr lang="en-US" err="1">
                <a:solidFill>
                  <a:schemeClr val="accent1"/>
                </a:solidFill>
                <a:latin typeface="Tw Cen MT" panose="020B0602020104020603" pitchFamily="34" charset="0"/>
              </a:rPr>
              <a:t>Infotehnoloogia</a:t>
            </a:r>
            <a:r>
              <a:rPr lang="en-US">
                <a:solidFill>
                  <a:schemeClr val="accent1"/>
                </a:solidFill>
                <a:latin typeface="Tw Cen MT" panose="020B0602020104020603" pitchFamily="34" charset="0"/>
              </a:rPr>
              <a:t> ja </a:t>
            </a:r>
            <a:r>
              <a:rPr lang="en-US" err="1">
                <a:solidFill>
                  <a:schemeClr val="accent1"/>
                </a:solidFill>
                <a:latin typeface="Tw Cen MT" panose="020B0602020104020603" pitchFamily="34" charset="0"/>
              </a:rPr>
              <a:t>Telekommunikatsiooni</a:t>
            </a:r>
            <a:r>
              <a:rPr lang="en-US">
                <a:solidFill>
                  <a:schemeClr val="accent1"/>
                </a:solidFill>
                <a:latin typeface="Tw Cen MT" panose="020B0602020104020603" pitchFamily="34" charset="0"/>
              </a:rPr>
              <a:t> Liit</a:t>
            </a:r>
            <a:endParaRPr lang="et-EE">
              <a:solidFill>
                <a:schemeClr val="accent1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3058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6063BFD-8B69-02D9-BFBF-B81F240AFF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2880" y="1681163"/>
            <a:ext cx="4544695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rgbClr val="001234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2309885-D620-1C06-52C1-35253DC11B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2880" y="2505075"/>
            <a:ext cx="4544695" cy="3684588"/>
          </a:xfrm>
        </p:spPr>
        <p:txBody>
          <a:bodyPr/>
          <a:lstStyle>
            <a:lvl1pPr>
              <a:defRPr b="0" i="0">
                <a:latin typeface="Tw Cen MT" panose="020B0602020104020603" pitchFamily="34" charset="77"/>
              </a:defRPr>
            </a:lvl1pPr>
            <a:lvl2pPr>
              <a:defRPr b="0" i="0">
                <a:latin typeface="Tw Cen MT" panose="020B0602020104020603" pitchFamily="34" charset="77"/>
              </a:defRPr>
            </a:lvl2pPr>
            <a:lvl3pPr>
              <a:defRPr b="0" i="0">
                <a:latin typeface="Tw Cen MT" panose="020B0602020104020603" pitchFamily="34" charset="77"/>
              </a:defRPr>
            </a:lvl3pPr>
            <a:lvl4pPr>
              <a:defRPr b="0" i="0">
                <a:latin typeface="Tw Cen MT" panose="020B0602020104020603" pitchFamily="34" charset="77"/>
              </a:defRPr>
            </a:lvl4pPr>
            <a:lvl5pPr>
              <a:defRPr b="0" i="0">
                <a:latin typeface="Tw Cen MT" panose="020B06020201040206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98B93FC-E07B-AD7F-7F3B-1D3DE17E7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88310" y="1681163"/>
            <a:ext cx="4567077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rgbClr val="001234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0E237AE-192D-6FB0-4D4A-B0E8C93824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88310" y="2505075"/>
            <a:ext cx="4567077" cy="3684588"/>
          </a:xfrm>
        </p:spPr>
        <p:txBody>
          <a:bodyPr/>
          <a:lstStyle>
            <a:lvl1pPr>
              <a:defRPr b="0" i="0">
                <a:latin typeface="Tw Cen MT" panose="020B0602020104020603" pitchFamily="34" charset="77"/>
              </a:defRPr>
            </a:lvl1pPr>
            <a:lvl2pPr>
              <a:defRPr b="0" i="0">
                <a:latin typeface="Tw Cen MT" panose="020B0602020104020603" pitchFamily="34" charset="77"/>
              </a:defRPr>
            </a:lvl2pPr>
            <a:lvl3pPr>
              <a:defRPr b="0" i="0">
                <a:latin typeface="Tw Cen MT" panose="020B0602020104020603" pitchFamily="34" charset="77"/>
              </a:defRPr>
            </a:lvl3pPr>
            <a:lvl4pPr>
              <a:defRPr b="0" i="0">
                <a:latin typeface="Tw Cen MT" panose="020B0602020104020603" pitchFamily="34" charset="77"/>
              </a:defRPr>
            </a:lvl4pPr>
            <a:lvl5pPr>
              <a:defRPr b="0" i="0">
                <a:latin typeface="Tw Cen MT" panose="020B06020201040206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3C81995-BEE2-E580-16B5-B5394D79E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BD73E9A5-B340-CB85-264F-A3AFAF06B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  <p:sp>
        <p:nvSpPr>
          <p:cNvPr id="11" name="Title 10">
            <a:extLst>
              <a:ext uri="{FF2B5EF4-FFF2-40B4-BE49-F238E27FC236}">
                <a16:creationId xmlns="" xmlns:a16="http://schemas.microsoft.com/office/drawing/2014/main" id="{7F36F439-FE8D-56B4-C5A3-28D49B4A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520442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2309885-D620-1C06-52C1-35253DC11B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2880" y="2505075"/>
            <a:ext cx="4544695" cy="3684588"/>
          </a:xfrm>
        </p:spPr>
        <p:txBody>
          <a:bodyPr/>
          <a:lstStyle>
            <a:lvl1pPr>
              <a:defRPr b="0" i="0">
                <a:latin typeface="Tw Cen MT" panose="020B0602020104020603" pitchFamily="34" charset="77"/>
              </a:defRPr>
            </a:lvl1pPr>
            <a:lvl2pPr>
              <a:defRPr b="0" i="0">
                <a:latin typeface="Tw Cen MT" panose="020B0602020104020603" pitchFamily="34" charset="77"/>
              </a:defRPr>
            </a:lvl2pPr>
            <a:lvl3pPr>
              <a:defRPr b="0" i="0">
                <a:latin typeface="Tw Cen MT" panose="020B0602020104020603" pitchFamily="34" charset="77"/>
              </a:defRPr>
            </a:lvl3pPr>
            <a:lvl4pPr>
              <a:defRPr b="0" i="0">
                <a:latin typeface="Tw Cen MT" panose="020B0602020104020603" pitchFamily="34" charset="77"/>
              </a:defRPr>
            </a:lvl4pPr>
            <a:lvl5pPr>
              <a:defRPr b="0" i="0">
                <a:latin typeface="Tw Cen MT" panose="020B06020201040206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0E237AE-192D-6FB0-4D4A-B0E8C93824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88310" y="2505075"/>
            <a:ext cx="4567077" cy="3684588"/>
          </a:xfrm>
        </p:spPr>
        <p:txBody>
          <a:bodyPr/>
          <a:lstStyle>
            <a:lvl1pPr>
              <a:defRPr b="0" i="0">
                <a:latin typeface="Tw Cen MT" panose="020B0602020104020603" pitchFamily="34" charset="77"/>
              </a:defRPr>
            </a:lvl1pPr>
            <a:lvl2pPr>
              <a:defRPr b="0" i="0">
                <a:latin typeface="Tw Cen MT" panose="020B0602020104020603" pitchFamily="34" charset="77"/>
              </a:defRPr>
            </a:lvl2pPr>
            <a:lvl3pPr>
              <a:defRPr b="0" i="0">
                <a:latin typeface="Tw Cen MT" panose="020B0602020104020603" pitchFamily="34" charset="77"/>
              </a:defRPr>
            </a:lvl3pPr>
            <a:lvl4pPr>
              <a:defRPr b="0" i="0">
                <a:latin typeface="Tw Cen MT" panose="020B0602020104020603" pitchFamily="34" charset="77"/>
              </a:defRPr>
            </a:lvl4pPr>
            <a:lvl5pPr>
              <a:defRPr b="0" i="0">
                <a:latin typeface="Tw Cen MT" panose="020B06020201040206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3C81995-BEE2-E580-16B5-B5394D79E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BD73E9A5-B340-CB85-264F-A3AFAF06B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  <p:sp>
        <p:nvSpPr>
          <p:cNvPr id="11" name="Title 10">
            <a:extLst>
              <a:ext uri="{FF2B5EF4-FFF2-40B4-BE49-F238E27FC236}">
                <a16:creationId xmlns="" xmlns:a16="http://schemas.microsoft.com/office/drawing/2014/main" id="{7F36F439-FE8D-56B4-C5A3-28D49B4A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928207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D8A248-967C-A90E-6D5F-01E28759B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330E7BB-8C8F-D0F8-7322-B9A354D89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54C5C22-28D2-A07D-E981-2A2F06039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618245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2309885-D620-1C06-52C1-35253DC11B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2880" y="4553903"/>
            <a:ext cx="3098799" cy="1635759"/>
          </a:xfrm>
        </p:spPr>
        <p:txBody>
          <a:bodyPr/>
          <a:lstStyle>
            <a:lvl1pPr>
              <a:defRPr b="0" i="0">
                <a:latin typeface="Tw Cen MT" panose="020B0602020104020603" pitchFamily="34" charset="77"/>
              </a:defRPr>
            </a:lvl1pPr>
            <a:lvl2pPr>
              <a:defRPr b="0" i="0">
                <a:latin typeface="Tw Cen MT" panose="020B0602020104020603" pitchFamily="34" charset="77"/>
              </a:defRPr>
            </a:lvl2pPr>
            <a:lvl3pPr>
              <a:defRPr b="0" i="0">
                <a:latin typeface="Tw Cen MT" panose="020B0602020104020603" pitchFamily="34" charset="77"/>
              </a:defRPr>
            </a:lvl3pPr>
            <a:lvl4pPr>
              <a:defRPr b="0" i="0">
                <a:latin typeface="Tw Cen MT" panose="020B0602020104020603" pitchFamily="34" charset="77"/>
              </a:defRPr>
            </a:lvl4pPr>
            <a:lvl5pPr>
              <a:defRPr b="0" i="0">
                <a:latin typeface="Tw Cen MT" panose="020B06020201040206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3C81995-BEE2-E580-16B5-B5394D79E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BD73E9A5-B340-CB85-264F-A3AFAF06B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  <p:sp>
        <p:nvSpPr>
          <p:cNvPr id="10" name="Title Placeholder 1">
            <a:extLst>
              <a:ext uri="{FF2B5EF4-FFF2-40B4-BE49-F238E27FC236}">
                <a16:creationId xmlns="" xmlns:a16="http://schemas.microsoft.com/office/drawing/2014/main" id="{14EDCF22-B44F-5FFB-193A-82EB3E211ED9}"/>
              </a:ext>
            </a:extLst>
          </p:cNvPr>
          <p:cNvSpPr txBox="1">
            <a:spLocks/>
          </p:cNvSpPr>
          <p:nvPr userDrawn="1"/>
        </p:nvSpPr>
        <p:spPr>
          <a:xfrm>
            <a:off x="1452880" y="365125"/>
            <a:ext cx="99009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0">
                <a:solidFill>
                  <a:srgbClr val="001234"/>
                </a:solidFill>
                <a:latin typeface="Tw Cen MT" panose="020B0602020104020603" pitchFamily="34" charset="77"/>
                <a:ea typeface="+mj-ea"/>
                <a:cs typeface="+mj-cs"/>
              </a:defRPr>
            </a:lvl1pPr>
          </a:lstStyle>
          <a:p>
            <a:endParaRPr lang="x-none"/>
          </a:p>
        </p:txBody>
      </p:sp>
      <p:sp>
        <p:nvSpPr>
          <p:cNvPr id="12" name="Content Placeholder 3">
            <a:extLst>
              <a:ext uri="{FF2B5EF4-FFF2-40B4-BE49-F238E27FC236}">
                <a16:creationId xmlns="" xmlns:a16="http://schemas.microsoft.com/office/drawing/2014/main" id="{4B332109-6624-C77D-D29A-A68B1FB6816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886960" y="4553903"/>
            <a:ext cx="3098799" cy="1635759"/>
          </a:xfrm>
        </p:spPr>
        <p:txBody>
          <a:bodyPr/>
          <a:lstStyle>
            <a:lvl1pPr>
              <a:defRPr b="0" i="0">
                <a:latin typeface="Tw Cen MT" panose="020B0602020104020603" pitchFamily="34" charset="77"/>
              </a:defRPr>
            </a:lvl1pPr>
            <a:lvl2pPr>
              <a:defRPr b="0" i="0">
                <a:latin typeface="Tw Cen MT" panose="020B0602020104020603" pitchFamily="34" charset="77"/>
              </a:defRPr>
            </a:lvl2pPr>
            <a:lvl3pPr>
              <a:defRPr b="0" i="0">
                <a:latin typeface="Tw Cen MT" panose="020B0602020104020603" pitchFamily="34" charset="77"/>
              </a:defRPr>
            </a:lvl3pPr>
            <a:lvl4pPr>
              <a:defRPr b="0" i="0">
                <a:latin typeface="Tw Cen MT" panose="020B0602020104020603" pitchFamily="34" charset="77"/>
              </a:defRPr>
            </a:lvl4pPr>
            <a:lvl5pPr>
              <a:defRPr b="0" i="0">
                <a:latin typeface="Tw Cen MT" panose="020B06020201040206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14" name="Content Placeholder 3">
            <a:extLst>
              <a:ext uri="{FF2B5EF4-FFF2-40B4-BE49-F238E27FC236}">
                <a16:creationId xmlns="" xmlns:a16="http://schemas.microsoft.com/office/drawing/2014/main" id="{46DCE8D0-660F-6288-3138-5244AC74891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290560" y="4553903"/>
            <a:ext cx="3098799" cy="1635759"/>
          </a:xfrm>
        </p:spPr>
        <p:txBody>
          <a:bodyPr/>
          <a:lstStyle>
            <a:lvl1pPr>
              <a:defRPr b="0" i="0">
                <a:latin typeface="Tw Cen MT" panose="020B0602020104020603" pitchFamily="34" charset="77"/>
              </a:defRPr>
            </a:lvl1pPr>
            <a:lvl2pPr>
              <a:defRPr b="0" i="0">
                <a:latin typeface="Tw Cen MT" panose="020B0602020104020603" pitchFamily="34" charset="77"/>
              </a:defRPr>
            </a:lvl2pPr>
            <a:lvl3pPr>
              <a:defRPr b="0" i="0">
                <a:latin typeface="Tw Cen MT" panose="020B0602020104020603" pitchFamily="34" charset="77"/>
              </a:defRPr>
            </a:lvl3pPr>
            <a:lvl4pPr>
              <a:defRPr b="0" i="0">
                <a:latin typeface="Tw Cen MT" panose="020B0602020104020603" pitchFamily="34" charset="77"/>
              </a:defRPr>
            </a:lvl4pPr>
            <a:lvl5pPr>
              <a:defRPr b="0" i="0">
                <a:latin typeface="Tw Cen MT" panose="020B06020201040206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15" name="Rounded Rectangle 14">
            <a:extLst>
              <a:ext uri="{FF2B5EF4-FFF2-40B4-BE49-F238E27FC236}">
                <a16:creationId xmlns="" xmlns:a16="http://schemas.microsoft.com/office/drawing/2014/main" id="{06AFF8B7-1146-5B22-D193-5A18357BC156}"/>
              </a:ext>
            </a:extLst>
          </p:cNvPr>
          <p:cNvSpPr/>
          <p:nvPr userDrawn="1"/>
        </p:nvSpPr>
        <p:spPr>
          <a:xfrm>
            <a:off x="1387407" y="3051492"/>
            <a:ext cx="2646113" cy="1325563"/>
          </a:xfrm>
          <a:prstGeom prst="roundRect">
            <a:avLst>
              <a:gd name="adj" fmla="val 5071"/>
            </a:avLst>
          </a:prstGeom>
          <a:solidFill>
            <a:srgbClr val="003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6063BFD-8B69-02D9-BFBF-B81F240AFF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2881" y="3457099"/>
            <a:ext cx="2255519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="" xmlns:a16="http://schemas.microsoft.com/office/drawing/2014/main" id="{EFC7C2D8-2950-FDCD-67E8-28F1D8773ED2}"/>
              </a:ext>
            </a:extLst>
          </p:cNvPr>
          <p:cNvSpPr/>
          <p:nvPr userDrawn="1"/>
        </p:nvSpPr>
        <p:spPr>
          <a:xfrm>
            <a:off x="4821487" y="3051492"/>
            <a:ext cx="2646113" cy="1325563"/>
          </a:xfrm>
          <a:prstGeom prst="roundRect">
            <a:avLst>
              <a:gd name="adj" fmla="val 5071"/>
            </a:avLst>
          </a:prstGeom>
          <a:solidFill>
            <a:srgbClr val="003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7" name="Text Placeholder 2">
            <a:extLst>
              <a:ext uri="{FF2B5EF4-FFF2-40B4-BE49-F238E27FC236}">
                <a16:creationId xmlns="" xmlns:a16="http://schemas.microsoft.com/office/drawing/2014/main" id="{D8949443-A882-C6A2-D9DE-2F6AE4E32E5B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4886961" y="3457099"/>
            <a:ext cx="2255519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="" xmlns:a16="http://schemas.microsoft.com/office/drawing/2014/main" id="{6127EC6B-5318-F13C-C16C-22A3666516BF}"/>
              </a:ext>
            </a:extLst>
          </p:cNvPr>
          <p:cNvSpPr/>
          <p:nvPr userDrawn="1"/>
        </p:nvSpPr>
        <p:spPr>
          <a:xfrm>
            <a:off x="8245407" y="3061652"/>
            <a:ext cx="2646113" cy="1325563"/>
          </a:xfrm>
          <a:prstGeom prst="roundRect">
            <a:avLst>
              <a:gd name="adj" fmla="val 5071"/>
            </a:avLst>
          </a:prstGeom>
          <a:solidFill>
            <a:srgbClr val="003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9" name="Text Placeholder 2">
            <a:extLst>
              <a:ext uri="{FF2B5EF4-FFF2-40B4-BE49-F238E27FC236}">
                <a16:creationId xmlns="" xmlns:a16="http://schemas.microsoft.com/office/drawing/2014/main" id="{71308B5F-2C80-7659-F6F1-53A75A24D150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8310881" y="3467259"/>
            <a:ext cx="2255519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itle 21">
            <a:extLst>
              <a:ext uri="{FF2B5EF4-FFF2-40B4-BE49-F238E27FC236}">
                <a16:creationId xmlns="" xmlns:a16="http://schemas.microsoft.com/office/drawing/2014/main" id="{C78699D4-7B4F-3979-69C9-659AC504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062455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354B48-2B4C-A77E-687B-D8058142F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DF75A14-F1D4-AF42-4673-862A22E10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18B63B6-76DA-1310-225A-50599340E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660963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C3619046-A887-6E63-2EFD-5B4076706584}"/>
              </a:ext>
            </a:extLst>
          </p:cNvPr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00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354B48-2B4C-A77E-687B-D8058142F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DF75A14-F1D4-AF42-4673-862A22E10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02.06.2022</a:t>
            </a:r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18B63B6-76DA-1310-225A-50599340E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B1F97DC-005A-484A-9DBD-D2E44B2DCDE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364124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3E910E09-C00E-BF7E-57DA-C60CD6C7C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47E9058-64E4-7BEE-8983-1D4D982F8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585992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CE8D11-8A09-0719-4B55-938B736DF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880" y="669600"/>
            <a:ext cx="3319145" cy="1600200"/>
          </a:xfrm>
        </p:spPr>
        <p:txBody>
          <a:bodyPr anchor="t" anchorCtr="0">
            <a:no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3646352-FE06-A3CA-D3A8-97A2B4277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 b="0" i="0">
                <a:latin typeface="Tw Cen MT" panose="020B0602020104020603" pitchFamily="34" charset="77"/>
              </a:defRPr>
            </a:lvl1pPr>
            <a:lvl2pPr>
              <a:defRPr sz="2800" b="0" i="0">
                <a:latin typeface="Tw Cen MT" panose="020B0602020104020603" pitchFamily="34" charset="77"/>
              </a:defRPr>
            </a:lvl2pPr>
            <a:lvl3pPr>
              <a:defRPr sz="2400" b="0" i="0">
                <a:latin typeface="Tw Cen MT" panose="020B0602020104020603" pitchFamily="34" charset="77"/>
              </a:defRPr>
            </a:lvl3pPr>
            <a:lvl4pPr>
              <a:defRPr sz="2000" b="0" i="0">
                <a:latin typeface="Tw Cen MT" panose="020B0602020104020603" pitchFamily="34" charset="77"/>
              </a:defRPr>
            </a:lvl4pPr>
            <a:lvl5pPr>
              <a:defRPr sz="2000" b="0" i="0">
                <a:latin typeface="Tw Cen MT" panose="020B0602020104020603" pitchFamily="34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08A4702-9C67-CBA1-B6AC-F51E2C333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2880" y="2269800"/>
            <a:ext cx="3319145" cy="3599188"/>
          </a:xfrm>
        </p:spPr>
        <p:txBody>
          <a:bodyPr/>
          <a:lstStyle>
            <a:lvl1pPr marL="0" indent="0">
              <a:buNone/>
              <a:defRPr sz="1600" b="0" i="0">
                <a:latin typeface="Tw Cen MT" panose="020B0602020104020603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733C6FB-278C-F0A3-1EF4-3C29D896D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C6725A2-22EB-88B4-8076-F4E9C44FD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5089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9A2C6F8-5B13-2593-AFC8-281AE3BA8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880" y="669600"/>
            <a:ext cx="3319145" cy="1600200"/>
          </a:xfrm>
        </p:spPr>
        <p:txBody>
          <a:bodyPr anchor="t" anchorCtr="0">
            <a:no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288B1FF-DD86-F6BE-4416-0A12ACD30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4D4DCF6-8193-80AD-6D11-A5A76B4C26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2880" y="2269800"/>
            <a:ext cx="3319145" cy="3599188"/>
          </a:xfrm>
        </p:spPr>
        <p:txBody>
          <a:bodyPr/>
          <a:lstStyle>
            <a:lvl1pPr marL="0" indent="0">
              <a:buNone/>
              <a:defRPr sz="1600" b="0" i="0">
                <a:latin typeface="Tw Cen MT" panose="020B0602020104020603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0A0206B-1EF9-6400-442A-141A873EE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02.06.2022</a:t>
            </a:r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C22F65F-6E2E-90BF-9A65-3E4B8F9F4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97DC-005A-484A-9DBD-D2E44B2DCDE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198484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su dünaami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TL_prese_taust_motion_3">
            <a:hlinkClick r:id="" action="ppaction://media"/>
            <a:extLst>
              <a:ext uri="{FF2B5EF4-FFF2-40B4-BE49-F238E27FC236}">
                <a16:creationId xmlns="" xmlns:a16="http://schemas.microsoft.com/office/drawing/2014/main" id="{BBFDA008-FF02-4EA4-86B2-0AA42D3E8CE5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="" xmlns:a16="http://schemas.microsoft.com/office/drawing/2014/main" id="{8B1276FD-FA5D-4C22-A320-FAD2C62DAC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17242" y="549275"/>
            <a:ext cx="9358711" cy="536575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Suur</a:t>
            </a:r>
            <a:r>
              <a:rPr lang="en-US"/>
              <a:t> </a:t>
            </a:r>
            <a:r>
              <a:rPr lang="en-US" err="1"/>
              <a:t>pealkiri</a:t>
            </a:r>
            <a:endParaRPr lang="et-EE"/>
          </a:p>
        </p:txBody>
      </p:sp>
      <p:sp>
        <p:nvSpPr>
          <p:cNvPr id="10" name="Subtitle 2">
            <a:extLst>
              <a:ext uri="{FF2B5EF4-FFF2-40B4-BE49-F238E27FC236}">
                <a16:creationId xmlns="" xmlns:a16="http://schemas.microsoft.com/office/drawing/2014/main" id="{CDFCFB48-927D-4E50-8C0B-E2C4D4645C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16051" y="1084335"/>
            <a:ext cx="9359900" cy="875095"/>
          </a:xfrm>
          <a:prstGeom prst="rect">
            <a:avLst/>
          </a:prstGeom>
        </p:spPr>
        <p:txBody>
          <a:bodyPr lIns="0" anchor="b" anchorCtr="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167" indent="0" algn="ctr">
              <a:buNone/>
              <a:defRPr sz="2000"/>
            </a:lvl2pPr>
            <a:lvl3pPr marL="914334" indent="0" algn="ctr">
              <a:buNone/>
              <a:defRPr sz="1800"/>
            </a:lvl3pPr>
            <a:lvl4pPr marL="1371502" indent="0" algn="ctr">
              <a:buNone/>
              <a:defRPr sz="1600"/>
            </a:lvl4pPr>
            <a:lvl5pPr marL="1828669" indent="0" algn="ctr">
              <a:buNone/>
              <a:defRPr sz="1600"/>
            </a:lvl5pPr>
            <a:lvl6pPr marL="2285836" indent="0" algn="ctr">
              <a:buNone/>
              <a:defRPr sz="1600"/>
            </a:lvl6pPr>
            <a:lvl7pPr marL="2743005" indent="0" algn="ctr">
              <a:buNone/>
              <a:defRPr sz="1600"/>
            </a:lvl7pPr>
            <a:lvl8pPr marL="3200172" indent="0" algn="ctr">
              <a:buNone/>
              <a:defRPr sz="1600"/>
            </a:lvl8pPr>
            <a:lvl9pPr marL="3657339" indent="0" algn="ctr">
              <a:buNone/>
              <a:defRPr sz="1600"/>
            </a:lvl9pPr>
          </a:lstStyle>
          <a:p>
            <a:r>
              <a:rPr lang="en-US" err="1"/>
              <a:t>Alapealkiri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9383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892">
          <p15:clr>
            <a:srgbClr val="FBAE40"/>
          </p15:clr>
        </p15:guide>
        <p15:guide id="3" orient="horz" pos="346">
          <p15:clr>
            <a:srgbClr val="FBAE40"/>
          </p15:clr>
        </p15:guide>
        <p15:guide id="4" orient="horz" pos="3974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su staati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A9EFBA1-A901-4B58-A6A3-A72E27A59B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="" xmlns:a16="http://schemas.microsoft.com/office/drawing/2014/main" id="{1844D3AF-BC23-4B04-B181-8CCB0618D6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17241" y="549274"/>
            <a:ext cx="9358710" cy="536575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t-EE" noProof="0"/>
              <a:t>Suur pealkiri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E6B6FDB4-1855-40D4-9210-75BB618458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16050" y="1084334"/>
            <a:ext cx="9359900" cy="875095"/>
          </a:xfrm>
          <a:prstGeom prst="rect">
            <a:avLst/>
          </a:prstGeom>
        </p:spPr>
        <p:txBody>
          <a:bodyPr lIns="0" anchor="b" anchorCtr="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 noProof="0"/>
              <a:t>Alapealkiri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5DA4BA0-6AA5-DD1D-02DA-B54D06CD9D80}"/>
              </a:ext>
            </a:extLst>
          </p:cNvPr>
          <p:cNvSpPr txBox="1"/>
          <p:nvPr userDrawn="1"/>
        </p:nvSpPr>
        <p:spPr>
          <a:xfrm>
            <a:off x="95864" y="2081561"/>
            <a:ext cx="461665" cy="4555221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>
                <a:solidFill>
                  <a:schemeClr val="accent1"/>
                </a:solidFill>
                <a:latin typeface="Tw Cen MT" panose="020B0602020104020603" pitchFamily="34" charset="0"/>
              </a:rPr>
              <a:t>Eesti </a:t>
            </a:r>
            <a:r>
              <a:rPr lang="en-US" err="1">
                <a:solidFill>
                  <a:schemeClr val="accent1"/>
                </a:solidFill>
                <a:latin typeface="Tw Cen MT" panose="020B0602020104020603" pitchFamily="34" charset="0"/>
              </a:rPr>
              <a:t>Infotehnoloogia</a:t>
            </a:r>
            <a:r>
              <a:rPr lang="en-US">
                <a:solidFill>
                  <a:schemeClr val="accent1"/>
                </a:solidFill>
                <a:latin typeface="Tw Cen MT" panose="020B0602020104020603" pitchFamily="34" charset="0"/>
              </a:rPr>
              <a:t> ja </a:t>
            </a:r>
            <a:r>
              <a:rPr lang="en-US" err="1">
                <a:solidFill>
                  <a:schemeClr val="accent1"/>
                </a:solidFill>
                <a:latin typeface="Tw Cen MT" panose="020B0602020104020603" pitchFamily="34" charset="0"/>
              </a:rPr>
              <a:t>Telekommunikatsiooni</a:t>
            </a:r>
            <a:r>
              <a:rPr lang="en-US">
                <a:solidFill>
                  <a:schemeClr val="accent1"/>
                </a:solidFill>
                <a:latin typeface="Tw Cen MT" panose="020B0602020104020603" pitchFamily="34" charset="0"/>
              </a:rPr>
              <a:t> Liit</a:t>
            </a:r>
            <a:endParaRPr lang="et-EE">
              <a:solidFill>
                <a:schemeClr val="accent1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845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>
          <p15:clr>
            <a:srgbClr val="FBAE40"/>
          </p15:clr>
        </p15:guide>
        <p15:guide id="3" orient="horz" pos="346">
          <p15:clr>
            <a:srgbClr val="FBAE40"/>
          </p15:clr>
        </p15:guide>
        <p15:guide id="4" orient="horz" pos="397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06590E5-9B58-4EAC-B3ED-BED415D23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6050" y="462224"/>
            <a:ext cx="9359900" cy="747451"/>
          </a:xfrm>
          <a:prstGeom prst="rect">
            <a:avLst/>
          </a:prstGeom>
        </p:spPr>
        <p:txBody>
          <a:bodyPr vert="horz" lIns="0" tIns="0" rIns="91440" bIns="45720" rtlCol="0" anchor="t">
            <a:noAutofit/>
          </a:bodyPr>
          <a:lstStyle/>
          <a:p>
            <a:r>
              <a:rPr lang="en-US" err="1"/>
              <a:t>Pealkiri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19389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w Cen MT" panose="020B06020201040206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892">
          <p15:clr>
            <a:srgbClr val="F26B43"/>
          </p15:clr>
        </p15:guide>
        <p15:guide id="2" pos="6788">
          <p15:clr>
            <a:srgbClr val="F26B43"/>
          </p15:clr>
        </p15:guide>
        <p15:guide id="3" orient="horz" pos="346">
          <p15:clr>
            <a:srgbClr val="F26B43"/>
          </p15:clr>
        </p15:guide>
        <p15:guide id="4" orient="horz" pos="397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71CB60A1-E890-2FDB-CDB6-461CE8137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880" y="669600"/>
            <a:ext cx="990092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12293D1-52D2-7439-249E-A06156748A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2880" y="2089785"/>
            <a:ext cx="9900920" cy="4097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F32960F-3BEA-F05A-3015-51235694A8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00557" y="3044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>
                    <a:lumMod val="75000"/>
                  </a:schemeClr>
                </a:solidFill>
                <a:latin typeface="Tw Cen MT" panose="020B0602020104020603" pitchFamily="34" charset="77"/>
              </a:defRPr>
            </a:lvl1pPr>
          </a:lstStyle>
          <a:p>
            <a:r>
              <a:rPr lang="en-US"/>
              <a:t>02.06.2022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BA1698C-E46A-826C-7533-8646D885E6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405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75000"/>
                  </a:schemeClr>
                </a:solidFill>
                <a:latin typeface="Tw Cen MT" panose="020B0602020104020603" pitchFamily="34" charset="77"/>
              </a:defRPr>
            </a:lvl1pPr>
          </a:lstStyle>
          <a:p>
            <a:fld id="{3B1F97DC-005A-484A-9DBD-D2E44B2DCDE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53909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0">
          <a:solidFill>
            <a:srgbClr val="001234"/>
          </a:solidFill>
          <a:latin typeface="Tw Cen MT" panose="020B06020201040206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01234"/>
          </a:solidFill>
          <a:latin typeface="Tw Cen MT" panose="020B06020201040206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01234"/>
          </a:solidFill>
          <a:latin typeface="Tw Cen MT" panose="020B06020201040206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01234"/>
          </a:solidFill>
          <a:latin typeface="Tw Cen MT" panose="020B06020201040206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1234"/>
          </a:solidFill>
          <a:latin typeface="Tw Cen MT" panose="020B06020201040206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1234"/>
          </a:solidFill>
          <a:latin typeface="Tw Cen MT" panose="020B06020201040206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914">
          <p15:clr>
            <a:srgbClr val="F26B43"/>
          </p15:clr>
        </p15:guide>
        <p15:guide id="2" pos="7151">
          <p15:clr>
            <a:srgbClr val="F26B43"/>
          </p15:clr>
        </p15:guide>
        <p15:guide id="3" orient="horz" pos="41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71CB60A1-E890-2FDB-CDB6-461CE8137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880" y="669600"/>
            <a:ext cx="990092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12293D1-52D2-7439-249E-A06156748A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2880" y="2089785"/>
            <a:ext cx="9900920" cy="4097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F32960F-3BEA-F05A-3015-51235694A8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00557" y="3044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>
                    <a:lumMod val="75000"/>
                  </a:schemeClr>
                </a:solidFill>
                <a:latin typeface="Tw Cen MT" panose="020B0602020104020603" pitchFamily="34" charset="77"/>
              </a:defRPr>
            </a:lvl1pPr>
          </a:lstStyle>
          <a:p>
            <a:r>
              <a:rPr lang="en-US"/>
              <a:t>02.06.2022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BA1698C-E46A-826C-7533-8646D885E6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405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75000"/>
                  </a:schemeClr>
                </a:solidFill>
                <a:latin typeface="Tw Cen MT" panose="020B0602020104020603" pitchFamily="34" charset="77"/>
              </a:defRPr>
            </a:lvl1pPr>
          </a:lstStyle>
          <a:p>
            <a:fld id="{3B1F97DC-005A-484A-9DBD-D2E44B2DCDE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71163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  <p:sldLayoutId id="2147483702" r:id="rId19"/>
    <p:sldLayoutId id="2147483703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0">
          <a:solidFill>
            <a:srgbClr val="001234"/>
          </a:solidFill>
          <a:latin typeface="Tw Cen MT" panose="020B06020201040206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01234"/>
          </a:solidFill>
          <a:latin typeface="Tw Cen MT" panose="020B06020201040206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01234"/>
          </a:solidFill>
          <a:latin typeface="Tw Cen MT" panose="020B06020201040206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01234"/>
          </a:solidFill>
          <a:latin typeface="Tw Cen MT" panose="020B06020201040206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1234"/>
          </a:solidFill>
          <a:latin typeface="Tw Cen MT" panose="020B06020201040206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1234"/>
          </a:solidFill>
          <a:latin typeface="Tw Cen MT" panose="020B06020201040206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914">
          <p15:clr>
            <a:srgbClr val="F26B43"/>
          </p15:clr>
        </p15:guide>
        <p15:guide id="2" pos="7151">
          <p15:clr>
            <a:srgbClr val="F26B43"/>
          </p15:clr>
        </p15:guide>
        <p15:guide id="3" orient="horz" pos="41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12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openxmlformats.org/officeDocument/2006/relationships/image" Target="../media/image12.sv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16.sv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F7C901-4A8C-4BB4-9FBC-382991E93C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422" y="4343330"/>
            <a:ext cx="9947274" cy="1866900"/>
          </a:xfrm>
        </p:spPr>
        <p:txBody>
          <a:bodyPr lIns="0">
            <a:noAutofit/>
          </a:bodyPr>
          <a:lstStyle/>
          <a:p>
            <a:pPr>
              <a:lnSpc>
                <a:spcPct val="75000"/>
              </a:lnSpc>
            </a:pPr>
            <a:r>
              <a:rPr lang="et-EE" sz="2800" b="1" dirty="0" smtClean="0">
                <a:solidFill>
                  <a:srgbClr val="FFFFFF"/>
                </a:solidFill>
              </a:rPr>
              <a:t/>
            </a:r>
            <a:br>
              <a:rPr lang="et-EE" sz="2800" b="1" dirty="0" smtClean="0">
                <a:solidFill>
                  <a:srgbClr val="FFFFFF"/>
                </a:solidFill>
              </a:rPr>
            </a:br>
            <a:r>
              <a:rPr lang="fi-FI" sz="2800" b="1" dirty="0" smtClean="0">
                <a:solidFill>
                  <a:srgbClr val="FFFFFF"/>
                </a:solidFill>
              </a:rPr>
              <a:t>Eesti </a:t>
            </a:r>
            <a:r>
              <a:rPr lang="fi-FI" sz="2800" b="1" dirty="0">
                <a:solidFill>
                  <a:srgbClr val="FFFFFF"/>
                </a:solidFill>
              </a:rPr>
              <a:t>Infotehnoloogia ja </a:t>
            </a:r>
            <a:r>
              <a:rPr lang="et-EE" sz="2800" b="1" dirty="0">
                <a:solidFill>
                  <a:srgbClr val="FFFFFF"/>
                </a:solidFill>
              </a:rPr>
              <a:t/>
            </a:r>
            <a:br>
              <a:rPr lang="et-EE" sz="2800" b="1" dirty="0">
                <a:solidFill>
                  <a:srgbClr val="FFFFFF"/>
                </a:solidFill>
              </a:rPr>
            </a:br>
            <a:r>
              <a:rPr lang="fi-FI" sz="2800" b="1" dirty="0">
                <a:solidFill>
                  <a:srgbClr val="FFFFFF"/>
                </a:solidFill>
              </a:rPr>
              <a:t>Telekommunikatsiooni Lii</a:t>
            </a:r>
            <a:r>
              <a:rPr lang="et-EE" sz="2800" b="1" dirty="0" err="1">
                <a:solidFill>
                  <a:srgbClr val="FFFFFF"/>
                </a:solidFill>
              </a:rPr>
              <a:t>du</a:t>
            </a:r>
            <a:r>
              <a:rPr lang="et-EE" sz="2800" b="1" dirty="0">
                <a:solidFill>
                  <a:srgbClr val="FFFFFF"/>
                </a:solidFill>
              </a:rPr>
              <a:t> </a:t>
            </a:r>
            <a:br>
              <a:rPr lang="et-EE" sz="2800" b="1" dirty="0">
                <a:solidFill>
                  <a:srgbClr val="FFFFFF"/>
                </a:solidFill>
              </a:rPr>
            </a:br>
            <a:r>
              <a:rPr lang="et-EE" sz="2800" b="1" dirty="0">
                <a:solidFill>
                  <a:srgbClr val="FFFFFF"/>
                </a:solidFill>
              </a:rPr>
              <a:t>juhatuse liige </a:t>
            </a:r>
            <a:endParaRPr lang="et-EE" sz="2800" b="1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207F109-68B0-4172-B0C0-F8C3126567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708" y="815244"/>
            <a:ext cx="2028824" cy="20288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58C2083-E57C-25FA-EF5F-D8BD0D0202B8}"/>
              </a:ext>
            </a:extLst>
          </p:cNvPr>
          <p:cNvSpPr txBox="1"/>
          <p:nvPr/>
        </p:nvSpPr>
        <p:spPr>
          <a:xfrm>
            <a:off x="1210234" y="3738581"/>
            <a:ext cx="68772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3600" b="1" dirty="0" smtClean="0">
                <a:solidFill>
                  <a:srgbClr val="FFFFFF"/>
                </a:solidFill>
                <a:latin typeface="Tw Cen MT" panose="020B0602020104020603" pitchFamily="34" charset="0"/>
              </a:rPr>
              <a:t>Urmas </a:t>
            </a:r>
            <a:r>
              <a:rPr lang="et-EE" sz="3600" b="1" dirty="0" err="1" smtClean="0">
                <a:solidFill>
                  <a:srgbClr val="FFFFFF"/>
                </a:solidFill>
                <a:latin typeface="Tw Cen MT" panose="020B0602020104020603" pitchFamily="34" charset="0"/>
              </a:rPr>
              <a:t>Kõlli</a:t>
            </a:r>
            <a:r>
              <a:rPr lang="et-EE" sz="3600" b="1" dirty="0" smtClean="0">
                <a:solidFill>
                  <a:srgbClr val="FFFFFF"/>
                </a:solidFill>
                <a:latin typeface="Tw Cen MT" panose="020B0602020104020603" pitchFamily="34" charset="0"/>
              </a:rPr>
              <a:t> </a:t>
            </a:r>
            <a:endParaRPr lang="et-EE" sz="3600" dirty="0">
              <a:latin typeface="Tw Cen MT" panose="020B06020201040206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0234" y="2644047"/>
            <a:ext cx="8850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6000" b="1" dirty="0" smtClean="0">
                <a:solidFill>
                  <a:schemeClr val="bg1"/>
                </a:solidFill>
                <a:latin typeface="Tw Cen MT" panose="020B0602020104020603" pitchFamily="34" charset="0"/>
              </a:rPr>
              <a:t>IKT sektor - koostööpartner</a:t>
            </a:r>
            <a:endParaRPr lang="et-EE" sz="6000" b="1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0111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E3156D23-E06C-4511-A2FF-9C968F43AD1D}"/>
              </a:ext>
            </a:extLst>
          </p:cNvPr>
          <p:cNvSpPr txBox="1"/>
          <p:nvPr/>
        </p:nvSpPr>
        <p:spPr>
          <a:xfrm>
            <a:off x="4852522" y="1369082"/>
            <a:ext cx="34975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Siseriiklik</a:t>
            </a:r>
            <a:endParaRPr kumimoji="0" lang="et-EE" sz="2000" b="1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CFB56BF8-31F6-4060-AB29-D5E1D5EDFD2D}"/>
              </a:ext>
            </a:extLst>
          </p:cNvPr>
          <p:cNvGrpSpPr/>
          <p:nvPr/>
        </p:nvGrpSpPr>
        <p:grpSpPr>
          <a:xfrm>
            <a:off x="1564237" y="2531992"/>
            <a:ext cx="671056" cy="468672"/>
            <a:chOff x="1961104" y="3394572"/>
            <a:chExt cx="811978" cy="567093"/>
          </a:xfrm>
        </p:grpSpPr>
        <p:grpSp>
          <p:nvGrpSpPr>
            <p:cNvPr id="18" name="Group 17">
              <a:extLst>
                <a:ext uri="{FF2B5EF4-FFF2-40B4-BE49-F238E27FC236}">
                  <a16:creationId xmlns="" xmlns:a16="http://schemas.microsoft.com/office/drawing/2014/main" id="{0B06AAC9-1D11-48BA-839F-E4F2A7CC8E07}"/>
                </a:ext>
              </a:extLst>
            </p:cNvPr>
            <p:cNvGrpSpPr/>
            <p:nvPr/>
          </p:nvGrpSpPr>
          <p:grpSpPr>
            <a:xfrm>
              <a:off x="2454140" y="3547364"/>
              <a:ext cx="318942" cy="414301"/>
              <a:chOff x="2727472" y="5352426"/>
              <a:chExt cx="563245" cy="657022"/>
            </a:xfrm>
          </p:grpSpPr>
          <p:sp>
            <p:nvSpPr>
              <p:cNvPr id="22" name="object 15">
                <a:extLst>
                  <a:ext uri="{FF2B5EF4-FFF2-40B4-BE49-F238E27FC236}">
                    <a16:creationId xmlns="" xmlns:a16="http://schemas.microsoft.com/office/drawing/2014/main" id="{C7D438E9-D108-4837-AFCC-9F2053956B0B}"/>
                  </a:ext>
                </a:extLst>
              </p:cNvPr>
              <p:cNvSpPr/>
              <p:nvPr/>
            </p:nvSpPr>
            <p:spPr>
              <a:xfrm>
                <a:off x="2790017" y="5352426"/>
                <a:ext cx="438150" cy="594360"/>
              </a:xfrm>
              <a:custGeom>
                <a:avLst/>
                <a:gdLst/>
                <a:ahLst/>
                <a:cxnLst/>
                <a:rect l="l" t="t" r="r" b="b"/>
                <a:pathLst>
                  <a:path w="438150" h="594360">
                    <a:moveTo>
                      <a:pt x="375266" y="0"/>
                    </a:moveTo>
                    <a:lnTo>
                      <a:pt x="62542" y="0"/>
                    </a:lnTo>
                    <a:lnTo>
                      <a:pt x="38201" y="4914"/>
                    </a:lnTo>
                    <a:lnTo>
                      <a:pt x="18321" y="18317"/>
                    </a:lnTo>
                    <a:lnTo>
                      <a:pt x="4916" y="38197"/>
                    </a:lnTo>
                    <a:lnTo>
                      <a:pt x="0" y="62542"/>
                    </a:lnTo>
                    <a:lnTo>
                      <a:pt x="0" y="594159"/>
                    </a:lnTo>
                    <a:lnTo>
                      <a:pt x="171994" y="594159"/>
                    </a:lnTo>
                    <a:lnTo>
                      <a:pt x="171994" y="500340"/>
                    </a:lnTo>
                    <a:lnTo>
                      <a:pt x="174452" y="488171"/>
                    </a:lnTo>
                    <a:lnTo>
                      <a:pt x="181154" y="478232"/>
                    </a:lnTo>
                    <a:lnTo>
                      <a:pt x="191095" y="471531"/>
                    </a:lnTo>
                    <a:lnTo>
                      <a:pt x="203271" y="469074"/>
                    </a:lnTo>
                    <a:lnTo>
                      <a:pt x="437808" y="469074"/>
                    </a:lnTo>
                    <a:lnTo>
                      <a:pt x="437808" y="406532"/>
                    </a:lnTo>
                    <a:lnTo>
                      <a:pt x="125085" y="406532"/>
                    </a:lnTo>
                    <a:lnTo>
                      <a:pt x="112915" y="404073"/>
                    </a:lnTo>
                    <a:lnTo>
                      <a:pt x="102977" y="397368"/>
                    </a:lnTo>
                    <a:lnTo>
                      <a:pt x="96276" y="387426"/>
                    </a:lnTo>
                    <a:lnTo>
                      <a:pt x="93819" y="375255"/>
                    </a:lnTo>
                    <a:lnTo>
                      <a:pt x="93819" y="343989"/>
                    </a:lnTo>
                    <a:lnTo>
                      <a:pt x="96276" y="331813"/>
                    </a:lnTo>
                    <a:lnTo>
                      <a:pt x="102977" y="321872"/>
                    </a:lnTo>
                    <a:lnTo>
                      <a:pt x="112915" y="315170"/>
                    </a:lnTo>
                    <a:lnTo>
                      <a:pt x="125085" y="312712"/>
                    </a:lnTo>
                    <a:lnTo>
                      <a:pt x="437808" y="312712"/>
                    </a:lnTo>
                    <a:lnTo>
                      <a:pt x="437808" y="281436"/>
                    </a:lnTo>
                    <a:lnTo>
                      <a:pt x="125085" y="281436"/>
                    </a:lnTo>
                    <a:lnTo>
                      <a:pt x="112915" y="278979"/>
                    </a:lnTo>
                    <a:lnTo>
                      <a:pt x="102977" y="272278"/>
                    </a:lnTo>
                    <a:lnTo>
                      <a:pt x="96276" y="262340"/>
                    </a:lnTo>
                    <a:lnTo>
                      <a:pt x="93819" y="250170"/>
                    </a:lnTo>
                    <a:lnTo>
                      <a:pt x="93819" y="218893"/>
                    </a:lnTo>
                    <a:lnTo>
                      <a:pt x="96276" y="206724"/>
                    </a:lnTo>
                    <a:lnTo>
                      <a:pt x="102977" y="196785"/>
                    </a:lnTo>
                    <a:lnTo>
                      <a:pt x="112915" y="190085"/>
                    </a:lnTo>
                    <a:lnTo>
                      <a:pt x="125085" y="187627"/>
                    </a:lnTo>
                    <a:lnTo>
                      <a:pt x="437808" y="187627"/>
                    </a:lnTo>
                    <a:lnTo>
                      <a:pt x="437808" y="156351"/>
                    </a:lnTo>
                    <a:lnTo>
                      <a:pt x="125085" y="156351"/>
                    </a:lnTo>
                    <a:lnTo>
                      <a:pt x="112915" y="153894"/>
                    </a:lnTo>
                    <a:lnTo>
                      <a:pt x="102977" y="147193"/>
                    </a:lnTo>
                    <a:lnTo>
                      <a:pt x="96276" y="137254"/>
                    </a:lnTo>
                    <a:lnTo>
                      <a:pt x="93819" y="125085"/>
                    </a:lnTo>
                    <a:lnTo>
                      <a:pt x="93819" y="93808"/>
                    </a:lnTo>
                    <a:lnTo>
                      <a:pt x="96276" y="81639"/>
                    </a:lnTo>
                    <a:lnTo>
                      <a:pt x="102977" y="71700"/>
                    </a:lnTo>
                    <a:lnTo>
                      <a:pt x="112915" y="64999"/>
                    </a:lnTo>
                    <a:lnTo>
                      <a:pt x="125085" y="62542"/>
                    </a:lnTo>
                    <a:lnTo>
                      <a:pt x="437808" y="62542"/>
                    </a:lnTo>
                    <a:lnTo>
                      <a:pt x="432892" y="38197"/>
                    </a:lnTo>
                    <a:lnTo>
                      <a:pt x="419487" y="18317"/>
                    </a:lnTo>
                    <a:lnTo>
                      <a:pt x="399606" y="4914"/>
                    </a:lnTo>
                    <a:lnTo>
                      <a:pt x="375266" y="0"/>
                    </a:lnTo>
                    <a:close/>
                  </a:path>
                  <a:path w="438150" h="594360">
                    <a:moveTo>
                      <a:pt x="437808" y="469074"/>
                    </a:moveTo>
                    <a:lnTo>
                      <a:pt x="234537" y="469074"/>
                    </a:lnTo>
                    <a:lnTo>
                      <a:pt x="246713" y="471531"/>
                    </a:lnTo>
                    <a:lnTo>
                      <a:pt x="256654" y="478232"/>
                    </a:lnTo>
                    <a:lnTo>
                      <a:pt x="263356" y="488171"/>
                    </a:lnTo>
                    <a:lnTo>
                      <a:pt x="265813" y="500340"/>
                    </a:lnTo>
                    <a:lnTo>
                      <a:pt x="265813" y="594159"/>
                    </a:lnTo>
                    <a:lnTo>
                      <a:pt x="437808" y="594159"/>
                    </a:lnTo>
                    <a:lnTo>
                      <a:pt x="437808" y="469074"/>
                    </a:lnTo>
                    <a:close/>
                  </a:path>
                  <a:path w="438150" h="594360">
                    <a:moveTo>
                      <a:pt x="281446" y="312712"/>
                    </a:moveTo>
                    <a:lnTo>
                      <a:pt x="156361" y="312712"/>
                    </a:lnTo>
                    <a:lnTo>
                      <a:pt x="168531" y="315170"/>
                    </a:lnTo>
                    <a:lnTo>
                      <a:pt x="178469" y="321872"/>
                    </a:lnTo>
                    <a:lnTo>
                      <a:pt x="185170" y="331813"/>
                    </a:lnTo>
                    <a:lnTo>
                      <a:pt x="187627" y="343989"/>
                    </a:lnTo>
                    <a:lnTo>
                      <a:pt x="187627" y="375255"/>
                    </a:lnTo>
                    <a:lnTo>
                      <a:pt x="185170" y="387426"/>
                    </a:lnTo>
                    <a:lnTo>
                      <a:pt x="178469" y="397368"/>
                    </a:lnTo>
                    <a:lnTo>
                      <a:pt x="168531" y="404073"/>
                    </a:lnTo>
                    <a:lnTo>
                      <a:pt x="156361" y="406532"/>
                    </a:lnTo>
                    <a:lnTo>
                      <a:pt x="281446" y="406532"/>
                    </a:lnTo>
                    <a:lnTo>
                      <a:pt x="269271" y="404073"/>
                    </a:lnTo>
                    <a:lnTo>
                      <a:pt x="259329" y="397368"/>
                    </a:lnTo>
                    <a:lnTo>
                      <a:pt x="252627" y="387426"/>
                    </a:lnTo>
                    <a:lnTo>
                      <a:pt x="250170" y="375255"/>
                    </a:lnTo>
                    <a:lnTo>
                      <a:pt x="250170" y="343989"/>
                    </a:lnTo>
                    <a:lnTo>
                      <a:pt x="252627" y="331813"/>
                    </a:lnTo>
                    <a:lnTo>
                      <a:pt x="259329" y="321872"/>
                    </a:lnTo>
                    <a:lnTo>
                      <a:pt x="269271" y="315170"/>
                    </a:lnTo>
                    <a:lnTo>
                      <a:pt x="281446" y="312712"/>
                    </a:lnTo>
                    <a:close/>
                  </a:path>
                  <a:path w="438150" h="594360">
                    <a:moveTo>
                      <a:pt x="437808" y="312712"/>
                    </a:moveTo>
                    <a:lnTo>
                      <a:pt x="312723" y="312712"/>
                    </a:lnTo>
                    <a:lnTo>
                      <a:pt x="324897" y="315170"/>
                    </a:lnTo>
                    <a:lnTo>
                      <a:pt x="334835" y="321872"/>
                    </a:lnTo>
                    <a:lnTo>
                      <a:pt x="341533" y="331813"/>
                    </a:lnTo>
                    <a:lnTo>
                      <a:pt x="343989" y="343989"/>
                    </a:lnTo>
                    <a:lnTo>
                      <a:pt x="343989" y="375255"/>
                    </a:lnTo>
                    <a:lnTo>
                      <a:pt x="341533" y="387426"/>
                    </a:lnTo>
                    <a:lnTo>
                      <a:pt x="334835" y="397368"/>
                    </a:lnTo>
                    <a:lnTo>
                      <a:pt x="324897" y="404073"/>
                    </a:lnTo>
                    <a:lnTo>
                      <a:pt x="312723" y="406532"/>
                    </a:lnTo>
                    <a:lnTo>
                      <a:pt x="437808" y="406532"/>
                    </a:lnTo>
                    <a:lnTo>
                      <a:pt x="437808" y="312712"/>
                    </a:lnTo>
                    <a:close/>
                  </a:path>
                  <a:path w="438150" h="594360">
                    <a:moveTo>
                      <a:pt x="437808" y="187627"/>
                    </a:moveTo>
                    <a:lnTo>
                      <a:pt x="156361" y="187627"/>
                    </a:lnTo>
                    <a:lnTo>
                      <a:pt x="168531" y="190085"/>
                    </a:lnTo>
                    <a:lnTo>
                      <a:pt x="178469" y="196785"/>
                    </a:lnTo>
                    <a:lnTo>
                      <a:pt x="185170" y="206724"/>
                    </a:lnTo>
                    <a:lnTo>
                      <a:pt x="187627" y="218893"/>
                    </a:lnTo>
                    <a:lnTo>
                      <a:pt x="187627" y="250170"/>
                    </a:lnTo>
                    <a:lnTo>
                      <a:pt x="185170" y="262340"/>
                    </a:lnTo>
                    <a:lnTo>
                      <a:pt x="178469" y="272278"/>
                    </a:lnTo>
                    <a:lnTo>
                      <a:pt x="168531" y="278979"/>
                    </a:lnTo>
                    <a:lnTo>
                      <a:pt x="156361" y="281436"/>
                    </a:lnTo>
                    <a:lnTo>
                      <a:pt x="437808" y="281436"/>
                    </a:lnTo>
                    <a:lnTo>
                      <a:pt x="437808" y="187627"/>
                    </a:lnTo>
                    <a:close/>
                  </a:path>
                  <a:path w="438150" h="594360">
                    <a:moveTo>
                      <a:pt x="281446" y="62542"/>
                    </a:moveTo>
                    <a:lnTo>
                      <a:pt x="156361" y="62542"/>
                    </a:lnTo>
                    <a:lnTo>
                      <a:pt x="168531" y="64999"/>
                    </a:lnTo>
                    <a:lnTo>
                      <a:pt x="178469" y="71700"/>
                    </a:lnTo>
                    <a:lnTo>
                      <a:pt x="185170" y="81639"/>
                    </a:lnTo>
                    <a:lnTo>
                      <a:pt x="187627" y="93808"/>
                    </a:lnTo>
                    <a:lnTo>
                      <a:pt x="187627" y="125085"/>
                    </a:lnTo>
                    <a:lnTo>
                      <a:pt x="185170" y="137254"/>
                    </a:lnTo>
                    <a:lnTo>
                      <a:pt x="178469" y="147193"/>
                    </a:lnTo>
                    <a:lnTo>
                      <a:pt x="168531" y="153894"/>
                    </a:lnTo>
                    <a:lnTo>
                      <a:pt x="156361" y="156351"/>
                    </a:lnTo>
                    <a:lnTo>
                      <a:pt x="281446" y="156351"/>
                    </a:lnTo>
                    <a:lnTo>
                      <a:pt x="269271" y="153894"/>
                    </a:lnTo>
                    <a:lnTo>
                      <a:pt x="259329" y="147193"/>
                    </a:lnTo>
                    <a:lnTo>
                      <a:pt x="252627" y="137254"/>
                    </a:lnTo>
                    <a:lnTo>
                      <a:pt x="250170" y="125085"/>
                    </a:lnTo>
                    <a:lnTo>
                      <a:pt x="250170" y="93808"/>
                    </a:lnTo>
                    <a:lnTo>
                      <a:pt x="252627" y="81639"/>
                    </a:lnTo>
                    <a:lnTo>
                      <a:pt x="259329" y="71700"/>
                    </a:lnTo>
                    <a:lnTo>
                      <a:pt x="269271" y="64999"/>
                    </a:lnTo>
                    <a:lnTo>
                      <a:pt x="281446" y="62542"/>
                    </a:lnTo>
                    <a:close/>
                  </a:path>
                  <a:path w="438150" h="594360">
                    <a:moveTo>
                      <a:pt x="437808" y="62542"/>
                    </a:moveTo>
                    <a:lnTo>
                      <a:pt x="312723" y="62542"/>
                    </a:lnTo>
                    <a:lnTo>
                      <a:pt x="324897" y="64999"/>
                    </a:lnTo>
                    <a:lnTo>
                      <a:pt x="334835" y="71700"/>
                    </a:lnTo>
                    <a:lnTo>
                      <a:pt x="341533" y="81639"/>
                    </a:lnTo>
                    <a:lnTo>
                      <a:pt x="343989" y="93808"/>
                    </a:lnTo>
                    <a:lnTo>
                      <a:pt x="343989" y="125085"/>
                    </a:lnTo>
                    <a:lnTo>
                      <a:pt x="341533" y="137254"/>
                    </a:lnTo>
                    <a:lnTo>
                      <a:pt x="334835" y="147193"/>
                    </a:lnTo>
                    <a:lnTo>
                      <a:pt x="324897" y="153894"/>
                    </a:lnTo>
                    <a:lnTo>
                      <a:pt x="312723" y="156351"/>
                    </a:lnTo>
                    <a:lnTo>
                      <a:pt x="437808" y="156351"/>
                    </a:lnTo>
                    <a:lnTo>
                      <a:pt x="437808" y="62542"/>
                    </a:lnTo>
                    <a:close/>
                  </a:path>
                </a:pathLst>
              </a:custGeom>
              <a:solidFill>
                <a:srgbClr val="003C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object 17">
                <a:extLst>
                  <a:ext uri="{FF2B5EF4-FFF2-40B4-BE49-F238E27FC236}">
                    <a16:creationId xmlns="" xmlns:a16="http://schemas.microsoft.com/office/drawing/2014/main" id="{C1349255-6EA8-437E-B033-85C44A451265}"/>
                  </a:ext>
                </a:extLst>
              </p:cNvPr>
              <p:cNvSpPr/>
              <p:nvPr/>
            </p:nvSpPr>
            <p:spPr>
              <a:xfrm>
                <a:off x="2727472" y="5946583"/>
                <a:ext cx="563245" cy="62865"/>
              </a:xfrm>
              <a:custGeom>
                <a:avLst/>
                <a:gdLst/>
                <a:ahLst/>
                <a:cxnLst/>
                <a:rect l="l" t="t" r="r" b="b"/>
                <a:pathLst>
                  <a:path w="563245" h="62864">
                    <a:moveTo>
                      <a:pt x="531617" y="0"/>
                    </a:moveTo>
                    <a:lnTo>
                      <a:pt x="31276" y="0"/>
                    </a:lnTo>
                    <a:lnTo>
                      <a:pt x="19105" y="2457"/>
                    </a:lnTo>
                    <a:lnTo>
                      <a:pt x="9163" y="9159"/>
                    </a:lnTo>
                    <a:lnTo>
                      <a:pt x="2458" y="19100"/>
                    </a:lnTo>
                    <a:lnTo>
                      <a:pt x="0" y="31276"/>
                    </a:lnTo>
                    <a:lnTo>
                      <a:pt x="0" y="43778"/>
                    </a:lnTo>
                    <a:lnTo>
                      <a:pt x="1475" y="51083"/>
                    </a:lnTo>
                    <a:lnTo>
                      <a:pt x="5498" y="57048"/>
                    </a:lnTo>
                    <a:lnTo>
                      <a:pt x="11463" y="61068"/>
                    </a:lnTo>
                    <a:lnTo>
                      <a:pt x="18763" y="62542"/>
                    </a:lnTo>
                    <a:lnTo>
                      <a:pt x="544130" y="62542"/>
                    </a:lnTo>
                    <a:lnTo>
                      <a:pt x="551435" y="61068"/>
                    </a:lnTo>
                    <a:lnTo>
                      <a:pt x="557399" y="57048"/>
                    </a:lnTo>
                    <a:lnTo>
                      <a:pt x="561419" y="51083"/>
                    </a:lnTo>
                    <a:lnTo>
                      <a:pt x="562893" y="43778"/>
                    </a:lnTo>
                    <a:lnTo>
                      <a:pt x="562893" y="31276"/>
                    </a:lnTo>
                    <a:lnTo>
                      <a:pt x="560436" y="19100"/>
                    </a:lnTo>
                    <a:lnTo>
                      <a:pt x="553734" y="9159"/>
                    </a:lnTo>
                    <a:lnTo>
                      <a:pt x="543792" y="2457"/>
                    </a:lnTo>
                    <a:lnTo>
                      <a:pt x="531617" y="0"/>
                    </a:lnTo>
                    <a:close/>
                  </a:path>
                </a:pathLst>
              </a:custGeom>
              <a:solidFill>
                <a:srgbClr val="003CFF">
                  <a:alpha val="29804"/>
                </a:srgbClr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="" xmlns:a16="http://schemas.microsoft.com/office/drawing/2014/main" id="{F70A2033-6B6E-4334-A35D-C2E2D33B7A43}"/>
                </a:ext>
              </a:extLst>
            </p:cNvPr>
            <p:cNvGrpSpPr/>
            <p:nvPr/>
          </p:nvGrpSpPr>
          <p:grpSpPr>
            <a:xfrm>
              <a:off x="1961104" y="3394572"/>
              <a:ext cx="436566" cy="567093"/>
              <a:chOff x="2727472" y="5352426"/>
              <a:chExt cx="563245" cy="657022"/>
            </a:xfrm>
          </p:grpSpPr>
          <p:sp>
            <p:nvSpPr>
              <p:cNvPr id="20" name="object 15">
                <a:extLst>
                  <a:ext uri="{FF2B5EF4-FFF2-40B4-BE49-F238E27FC236}">
                    <a16:creationId xmlns="" xmlns:a16="http://schemas.microsoft.com/office/drawing/2014/main" id="{1204F044-D8EA-4DA1-AECA-977D3E20C5F6}"/>
                  </a:ext>
                </a:extLst>
              </p:cNvPr>
              <p:cNvSpPr/>
              <p:nvPr/>
            </p:nvSpPr>
            <p:spPr>
              <a:xfrm>
                <a:off x="2790017" y="5352426"/>
                <a:ext cx="438150" cy="594360"/>
              </a:xfrm>
              <a:custGeom>
                <a:avLst/>
                <a:gdLst/>
                <a:ahLst/>
                <a:cxnLst/>
                <a:rect l="l" t="t" r="r" b="b"/>
                <a:pathLst>
                  <a:path w="438150" h="594360">
                    <a:moveTo>
                      <a:pt x="375266" y="0"/>
                    </a:moveTo>
                    <a:lnTo>
                      <a:pt x="62542" y="0"/>
                    </a:lnTo>
                    <a:lnTo>
                      <a:pt x="38201" y="4914"/>
                    </a:lnTo>
                    <a:lnTo>
                      <a:pt x="18321" y="18317"/>
                    </a:lnTo>
                    <a:lnTo>
                      <a:pt x="4916" y="38197"/>
                    </a:lnTo>
                    <a:lnTo>
                      <a:pt x="0" y="62542"/>
                    </a:lnTo>
                    <a:lnTo>
                      <a:pt x="0" y="594159"/>
                    </a:lnTo>
                    <a:lnTo>
                      <a:pt x="171994" y="594159"/>
                    </a:lnTo>
                    <a:lnTo>
                      <a:pt x="171994" y="500340"/>
                    </a:lnTo>
                    <a:lnTo>
                      <a:pt x="174452" y="488171"/>
                    </a:lnTo>
                    <a:lnTo>
                      <a:pt x="181154" y="478232"/>
                    </a:lnTo>
                    <a:lnTo>
                      <a:pt x="191095" y="471531"/>
                    </a:lnTo>
                    <a:lnTo>
                      <a:pt x="203271" y="469074"/>
                    </a:lnTo>
                    <a:lnTo>
                      <a:pt x="437808" y="469074"/>
                    </a:lnTo>
                    <a:lnTo>
                      <a:pt x="437808" y="406532"/>
                    </a:lnTo>
                    <a:lnTo>
                      <a:pt x="125085" y="406532"/>
                    </a:lnTo>
                    <a:lnTo>
                      <a:pt x="112915" y="404073"/>
                    </a:lnTo>
                    <a:lnTo>
                      <a:pt x="102977" y="397368"/>
                    </a:lnTo>
                    <a:lnTo>
                      <a:pt x="96276" y="387426"/>
                    </a:lnTo>
                    <a:lnTo>
                      <a:pt x="93819" y="375255"/>
                    </a:lnTo>
                    <a:lnTo>
                      <a:pt x="93819" y="343989"/>
                    </a:lnTo>
                    <a:lnTo>
                      <a:pt x="96276" y="331813"/>
                    </a:lnTo>
                    <a:lnTo>
                      <a:pt x="102977" y="321872"/>
                    </a:lnTo>
                    <a:lnTo>
                      <a:pt x="112915" y="315170"/>
                    </a:lnTo>
                    <a:lnTo>
                      <a:pt x="125085" y="312712"/>
                    </a:lnTo>
                    <a:lnTo>
                      <a:pt x="437808" y="312712"/>
                    </a:lnTo>
                    <a:lnTo>
                      <a:pt x="437808" y="281436"/>
                    </a:lnTo>
                    <a:lnTo>
                      <a:pt x="125085" y="281436"/>
                    </a:lnTo>
                    <a:lnTo>
                      <a:pt x="112915" y="278979"/>
                    </a:lnTo>
                    <a:lnTo>
                      <a:pt x="102977" y="272278"/>
                    </a:lnTo>
                    <a:lnTo>
                      <a:pt x="96276" y="262340"/>
                    </a:lnTo>
                    <a:lnTo>
                      <a:pt x="93819" y="250170"/>
                    </a:lnTo>
                    <a:lnTo>
                      <a:pt x="93819" y="218893"/>
                    </a:lnTo>
                    <a:lnTo>
                      <a:pt x="96276" y="206724"/>
                    </a:lnTo>
                    <a:lnTo>
                      <a:pt x="102977" y="196785"/>
                    </a:lnTo>
                    <a:lnTo>
                      <a:pt x="112915" y="190085"/>
                    </a:lnTo>
                    <a:lnTo>
                      <a:pt x="125085" y="187627"/>
                    </a:lnTo>
                    <a:lnTo>
                      <a:pt x="437808" y="187627"/>
                    </a:lnTo>
                    <a:lnTo>
                      <a:pt x="437808" y="156351"/>
                    </a:lnTo>
                    <a:lnTo>
                      <a:pt x="125085" y="156351"/>
                    </a:lnTo>
                    <a:lnTo>
                      <a:pt x="112915" y="153894"/>
                    </a:lnTo>
                    <a:lnTo>
                      <a:pt x="102977" y="147193"/>
                    </a:lnTo>
                    <a:lnTo>
                      <a:pt x="96276" y="137254"/>
                    </a:lnTo>
                    <a:lnTo>
                      <a:pt x="93819" y="125085"/>
                    </a:lnTo>
                    <a:lnTo>
                      <a:pt x="93819" y="93808"/>
                    </a:lnTo>
                    <a:lnTo>
                      <a:pt x="96276" y="81639"/>
                    </a:lnTo>
                    <a:lnTo>
                      <a:pt x="102977" y="71700"/>
                    </a:lnTo>
                    <a:lnTo>
                      <a:pt x="112915" y="64999"/>
                    </a:lnTo>
                    <a:lnTo>
                      <a:pt x="125085" y="62542"/>
                    </a:lnTo>
                    <a:lnTo>
                      <a:pt x="437808" y="62542"/>
                    </a:lnTo>
                    <a:lnTo>
                      <a:pt x="432892" y="38197"/>
                    </a:lnTo>
                    <a:lnTo>
                      <a:pt x="419487" y="18317"/>
                    </a:lnTo>
                    <a:lnTo>
                      <a:pt x="399606" y="4914"/>
                    </a:lnTo>
                    <a:lnTo>
                      <a:pt x="375266" y="0"/>
                    </a:lnTo>
                    <a:close/>
                  </a:path>
                  <a:path w="438150" h="594360">
                    <a:moveTo>
                      <a:pt x="437808" y="469074"/>
                    </a:moveTo>
                    <a:lnTo>
                      <a:pt x="234537" y="469074"/>
                    </a:lnTo>
                    <a:lnTo>
                      <a:pt x="246713" y="471531"/>
                    </a:lnTo>
                    <a:lnTo>
                      <a:pt x="256654" y="478232"/>
                    </a:lnTo>
                    <a:lnTo>
                      <a:pt x="263356" y="488171"/>
                    </a:lnTo>
                    <a:lnTo>
                      <a:pt x="265813" y="500340"/>
                    </a:lnTo>
                    <a:lnTo>
                      <a:pt x="265813" y="594159"/>
                    </a:lnTo>
                    <a:lnTo>
                      <a:pt x="437808" y="594159"/>
                    </a:lnTo>
                    <a:lnTo>
                      <a:pt x="437808" y="469074"/>
                    </a:lnTo>
                    <a:close/>
                  </a:path>
                  <a:path w="438150" h="594360">
                    <a:moveTo>
                      <a:pt x="281446" y="312712"/>
                    </a:moveTo>
                    <a:lnTo>
                      <a:pt x="156361" y="312712"/>
                    </a:lnTo>
                    <a:lnTo>
                      <a:pt x="168531" y="315170"/>
                    </a:lnTo>
                    <a:lnTo>
                      <a:pt x="178469" y="321872"/>
                    </a:lnTo>
                    <a:lnTo>
                      <a:pt x="185170" y="331813"/>
                    </a:lnTo>
                    <a:lnTo>
                      <a:pt x="187627" y="343989"/>
                    </a:lnTo>
                    <a:lnTo>
                      <a:pt x="187627" y="375255"/>
                    </a:lnTo>
                    <a:lnTo>
                      <a:pt x="185170" y="387426"/>
                    </a:lnTo>
                    <a:lnTo>
                      <a:pt x="178469" y="397368"/>
                    </a:lnTo>
                    <a:lnTo>
                      <a:pt x="168531" y="404073"/>
                    </a:lnTo>
                    <a:lnTo>
                      <a:pt x="156361" y="406532"/>
                    </a:lnTo>
                    <a:lnTo>
                      <a:pt x="281446" y="406532"/>
                    </a:lnTo>
                    <a:lnTo>
                      <a:pt x="269271" y="404073"/>
                    </a:lnTo>
                    <a:lnTo>
                      <a:pt x="259329" y="397368"/>
                    </a:lnTo>
                    <a:lnTo>
                      <a:pt x="252627" y="387426"/>
                    </a:lnTo>
                    <a:lnTo>
                      <a:pt x="250170" y="375255"/>
                    </a:lnTo>
                    <a:lnTo>
                      <a:pt x="250170" y="343989"/>
                    </a:lnTo>
                    <a:lnTo>
                      <a:pt x="252627" y="331813"/>
                    </a:lnTo>
                    <a:lnTo>
                      <a:pt x="259329" y="321872"/>
                    </a:lnTo>
                    <a:lnTo>
                      <a:pt x="269271" y="315170"/>
                    </a:lnTo>
                    <a:lnTo>
                      <a:pt x="281446" y="312712"/>
                    </a:lnTo>
                    <a:close/>
                  </a:path>
                  <a:path w="438150" h="594360">
                    <a:moveTo>
                      <a:pt x="437808" y="312712"/>
                    </a:moveTo>
                    <a:lnTo>
                      <a:pt x="312723" y="312712"/>
                    </a:lnTo>
                    <a:lnTo>
                      <a:pt x="324897" y="315170"/>
                    </a:lnTo>
                    <a:lnTo>
                      <a:pt x="334835" y="321872"/>
                    </a:lnTo>
                    <a:lnTo>
                      <a:pt x="341533" y="331813"/>
                    </a:lnTo>
                    <a:lnTo>
                      <a:pt x="343989" y="343989"/>
                    </a:lnTo>
                    <a:lnTo>
                      <a:pt x="343989" y="375255"/>
                    </a:lnTo>
                    <a:lnTo>
                      <a:pt x="341533" y="387426"/>
                    </a:lnTo>
                    <a:lnTo>
                      <a:pt x="334835" y="397368"/>
                    </a:lnTo>
                    <a:lnTo>
                      <a:pt x="324897" y="404073"/>
                    </a:lnTo>
                    <a:lnTo>
                      <a:pt x="312723" y="406532"/>
                    </a:lnTo>
                    <a:lnTo>
                      <a:pt x="437808" y="406532"/>
                    </a:lnTo>
                    <a:lnTo>
                      <a:pt x="437808" y="312712"/>
                    </a:lnTo>
                    <a:close/>
                  </a:path>
                  <a:path w="438150" h="594360">
                    <a:moveTo>
                      <a:pt x="437808" y="187627"/>
                    </a:moveTo>
                    <a:lnTo>
                      <a:pt x="156361" y="187627"/>
                    </a:lnTo>
                    <a:lnTo>
                      <a:pt x="168531" y="190085"/>
                    </a:lnTo>
                    <a:lnTo>
                      <a:pt x="178469" y="196785"/>
                    </a:lnTo>
                    <a:lnTo>
                      <a:pt x="185170" y="206724"/>
                    </a:lnTo>
                    <a:lnTo>
                      <a:pt x="187627" y="218893"/>
                    </a:lnTo>
                    <a:lnTo>
                      <a:pt x="187627" y="250170"/>
                    </a:lnTo>
                    <a:lnTo>
                      <a:pt x="185170" y="262340"/>
                    </a:lnTo>
                    <a:lnTo>
                      <a:pt x="178469" y="272278"/>
                    </a:lnTo>
                    <a:lnTo>
                      <a:pt x="168531" y="278979"/>
                    </a:lnTo>
                    <a:lnTo>
                      <a:pt x="156361" y="281436"/>
                    </a:lnTo>
                    <a:lnTo>
                      <a:pt x="437808" y="281436"/>
                    </a:lnTo>
                    <a:lnTo>
                      <a:pt x="437808" y="187627"/>
                    </a:lnTo>
                    <a:close/>
                  </a:path>
                  <a:path w="438150" h="594360">
                    <a:moveTo>
                      <a:pt x="281446" y="62542"/>
                    </a:moveTo>
                    <a:lnTo>
                      <a:pt x="156361" y="62542"/>
                    </a:lnTo>
                    <a:lnTo>
                      <a:pt x="168531" y="64999"/>
                    </a:lnTo>
                    <a:lnTo>
                      <a:pt x="178469" y="71700"/>
                    </a:lnTo>
                    <a:lnTo>
                      <a:pt x="185170" y="81639"/>
                    </a:lnTo>
                    <a:lnTo>
                      <a:pt x="187627" y="93808"/>
                    </a:lnTo>
                    <a:lnTo>
                      <a:pt x="187627" y="125085"/>
                    </a:lnTo>
                    <a:lnTo>
                      <a:pt x="185170" y="137254"/>
                    </a:lnTo>
                    <a:lnTo>
                      <a:pt x="178469" y="147193"/>
                    </a:lnTo>
                    <a:lnTo>
                      <a:pt x="168531" y="153894"/>
                    </a:lnTo>
                    <a:lnTo>
                      <a:pt x="156361" y="156351"/>
                    </a:lnTo>
                    <a:lnTo>
                      <a:pt x="281446" y="156351"/>
                    </a:lnTo>
                    <a:lnTo>
                      <a:pt x="269271" y="153894"/>
                    </a:lnTo>
                    <a:lnTo>
                      <a:pt x="259329" y="147193"/>
                    </a:lnTo>
                    <a:lnTo>
                      <a:pt x="252627" y="137254"/>
                    </a:lnTo>
                    <a:lnTo>
                      <a:pt x="250170" y="125085"/>
                    </a:lnTo>
                    <a:lnTo>
                      <a:pt x="250170" y="93808"/>
                    </a:lnTo>
                    <a:lnTo>
                      <a:pt x="252627" y="81639"/>
                    </a:lnTo>
                    <a:lnTo>
                      <a:pt x="259329" y="71700"/>
                    </a:lnTo>
                    <a:lnTo>
                      <a:pt x="269271" y="64999"/>
                    </a:lnTo>
                    <a:lnTo>
                      <a:pt x="281446" y="62542"/>
                    </a:lnTo>
                    <a:close/>
                  </a:path>
                  <a:path w="438150" h="594360">
                    <a:moveTo>
                      <a:pt x="437808" y="62542"/>
                    </a:moveTo>
                    <a:lnTo>
                      <a:pt x="312723" y="62542"/>
                    </a:lnTo>
                    <a:lnTo>
                      <a:pt x="324897" y="64999"/>
                    </a:lnTo>
                    <a:lnTo>
                      <a:pt x="334835" y="71700"/>
                    </a:lnTo>
                    <a:lnTo>
                      <a:pt x="341533" y="81639"/>
                    </a:lnTo>
                    <a:lnTo>
                      <a:pt x="343989" y="93808"/>
                    </a:lnTo>
                    <a:lnTo>
                      <a:pt x="343989" y="125085"/>
                    </a:lnTo>
                    <a:lnTo>
                      <a:pt x="341533" y="137254"/>
                    </a:lnTo>
                    <a:lnTo>
                      <a:pt x="334835" y="147193"/>
                    </a:lnTo>
                    <a:lnTo>
                      <a:pt x="324897" y="153894"/>
                    </a:lnTo>
                    <a:lnTo>
                      <a:pt x="312723" y="156351"/>
                    </a:lnTo>
                    <a:lnTo>
                      <a:pt x="437808" y="156351"/>
                    </a:lnTo>
                    <a:lnTo>
                      <a:pt x="437808" y="62542"/>
                    </a:lnTo>
                    <a:close/>
                  </a:path>
                </a:pathLst>
              </a:custGeom>
              <a:solidFill>
                <a:srgbClr val="003C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object 17">
                <a:extLst>
                  <a:ext uri="{FF2B5EF4-FFF2-40B4-BE49-F238E27FC236}">
                    <a16:creationId xmlns="" xmlns:a16="http://schemas.microsoft.com/office/drawing/2014/main" id="{260EF59A-6DE3-4C2C-94E3-C413F40429DF}"/>
                  </a:ext>
                </a:extLst>
              </p:cNvPr>
              <p:cNvSpPr/>
              <p:nvPr/>
            </p:nvSpPr>
            <p:spPr>
              <a:xfrm>
                <a:off x="2727472" y="5946583"/>
                <a:ext cx="563245" cy="62865"/>
              </a:xfrm>
              <a:custGeom>
                <a:avLst/>
                <a:gdLst/>
                <a:ahLst/>
                <a:cxnLst/>
                <a:rect l="l" t="t" r="r" b="b"/>
                <a:pathLst>
                  <a:path w="563245" h="62864">
                    <a:moveTo>
                      <a:pt x="531617" y="0"/>
                    </a:moveTo>
                    <a:lnTo>
                      <a:pt x="31276" y="0"/>
                    </a:lnTo>
                    <a:lnTo>
                      <a:pt x="19105" y="2457"/>
                    </a:lnTo>
                    <a:lnTo>
                      <a:pt x="9163" y="9159"/>
                    </a:lnTo>
                    <a:lnTo>
                      <a:pt x="2458" y="19100"/>
                    </a:lnTo>
                    <a:lnTo>
                      <a:pt x="0" y="31276"/>
                    </a:lnTo>
                    <a:lnTo>
                      <a:pt x="0" y="43778"/>
                    </a:lnTo>
                    <a:lnTo>
                      <a:pt x="1475" y="51083"/>
                    </a:lnTo>
                    <a:lnTo>
                      <a:pt x="5498" y="57048"/>
                    </a:lnTo>
                    <a:lnTo>
                      <a:pt x="11463" y="61068"/>
                    </a:lnTo>
                    <a:lnTo>
                      <a:pt x="18763" y="62542"/>
                    </a:lnTo>
                    <a:lnTo>
                      <a:pt x="544130" y="62542"/>
                    </a:lnTo>
                    <a:lnTo>
                      <a:pt x="551435" y="61068"/>
                    </a:lnTo>
                    <a:lnTo>
                      <a:pt x="557399" y="57048"/>
                    </a:lnTo>
                    <a:lnTo>
                      <a:pt x="561419" y="51083"/>
                    </a:lnTo>
                    <a:lnTo>
                      <a:pt x="562893" y="43778"/>
                    </a:lnTo>
                    <a:lnTo>
                      <a:pt x="562893" y="31276"/>
                    </a:lnTo>
                    <a:lnTo>
                      <a:pt x="560436" y="19100"/>
                    </a:lnTo>
                    <a:lnTo>
                      <a:pt x="553734" y="9159"/>
                    </a:lnTo>
                    <a:lnTo>
                      <a:pt x="543792" y="2457"/>
                    </a:lnTo>
                    <a:lnTo>
                      <a:pt x="531617" y="0"/>
                    </a:lnTo>
                    <a:close/>
                  </a:path>
                </a:pathLst>
              </a:custGeom>
              <a:solidFill>
                <a:srgbClr val="003CFF">
                  <a:alpha val="29804"/>
                </a:srgbClr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7A51AFE5-6821-4789-B3CF-760F1175F532}"/>
              </a:ext>
            </a:extLst>
          </p:cNvPr>
          <p:cNvSpPr txBox="1"/>
          <p:nvPr/>
        </p:nvSpPr>
        <p:spPr>
          <a:xfrm>
            <a:off x="2389861" y="2592531"/>
            <a:ext cx="2340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Ettevõtete arv</a:t>
            </a:r>
            <a:endParaRPr kumimoji="0" lang="et-E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221DE5B7-7F24-4348-8E0D-87E99D95868A}"/>
              </a:ext>
            </a:extLst>
          </p:cNvPr>
          <p:cNvSpPr txBox="1"/>
          <p:nvPr/>
        </p:nvSpPr>
        <p:spPr>
          <a:xfrm>
            <a:off x="2389861" y="3921356"/>
            <a:ext cx="2340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Käive (€)</a:t>
            </a:r>
            <a:endParaRPr kumimoji="0" lang="et-E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E5FD10C-ED85-44B2-A167-628E806A5CEC}"/>
              </a:ext>
            </a:extLst>
          </p:cNvPr>
          <p:cNvSpPr txBox="1"/>
          <p:nvPr/>
        </p:nvSpPr>
        <p:spPr>
          <a:xfrm>
            <a:off x="2389861" y="5217130"/>
            <a:ext cx="2340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Töötajate arv</a:t>
            </a:r>
            <a:endParaRPr kumimoji="0" lang="et-E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itle 1">
            <a:extLst>
              <a:ext uri="{FF2B5EF4-FFF2-40B4-BE49-F238E27FC236}">
                <a16:creationId xmlns="" xmlns:a16="http://schemas.microsoft.com/office/drawing/2014/main" id="{C878D75E-55F9-45FD-8617-BD453EAF6301}"/>
              </a:ext>
            </a:extLst>
          </p:cNvPr>
          <p:cNvSpPr txBox="1">
            <a:spLocks/>
          </p:cNvSpPr>
          <p:nvPr/>
        </p:nvSpPr>
        <p:spPr>
          <a:xfrm>
            <a:off x="1500275" y="478937"/>
            <a:ext cx="9359899" cy="1732446"/>
          </a:xfrm>
          <a:prstGeom prst="rect">
            <a:avLst/>
          </a:prstGeom>
        </p:spPr>
        <p:txBody>
          <a:bodyPr vert="horz" lIns="0" tIns="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Tw Cen MT" panose="020B06020201040206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5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j-ea"/>
                <a:cs typeface="+mj-cs"/>
              </a:rPr>
              <a:t>IKT-</a:t>
            </a:r>
            <a:r>
              <a:rPr kumimoji="0" lang="fi-FI" sz="5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j-ea"/>
                <a:cs typeface="+mj-cs"/>
              </a:rPr>
              <a:t>sektor</a:t>
            </a:r>
            <a:r>
              <a:rPr kumimoji="0" lang="et-EE" sz="5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j-ea"/>
                <a:cs typeface="+mj-cs"/>
              </a:rPr>
              <a:t> </a:t>
            </a:r>
            <a:r>
              <a:rPr kumimoji="0" lang="et-EE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j-ea"/>
                <a:cs typeface="+mj-cs"/>
              </a:rPr>
              <a:t>(2022)</a:t>
            </a:r>
            <a:endParaRPr kumimoji="0" lang="et-EE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j-ea"/>
              <a:cs typeface="+mj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3FC5E4DD-20ED-3A93-38B6-796A0C75E305}"/>
              </a:ext>
            </a:extLst>
          </p:cNvPr>
          <p:cNvGrpSpPr/>
          <p:nvPr/>
        </p:nvGrpSpPr>
        <p:grpSpPr>
          <a:xfrm>
            <a:off x="4659289" y="2062436"/>
            <a:ext cx="2341266" cy="1219313"/>
            <a:chOff x="1416293" y="3968725"/>
            <a:chExt cx="2341266" cy="234000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="" xmlns:a16="http://schemas.microsoft.com/office/drawing/2014/main" id="{CD76717A-D9BB-498C-4385-C3F6FDD373BC}"/>
                </a:ext>
              </a:extLst>
            </p:cNvPr>
            <p:cNvSpPr/>
            <p:nvPr/>
          </p:nvSpPr>
          <p:spPr>
            <a:xfrm>
              <a:off x="1416926" y="3968725"/>
              <a:ext cx="2340000" cy="2340000"/>
            </a:xfrm>
            <a:prstGeom prst="roundRect">
              <a:avLst>
                <a:gd name="adj" fmla="val 5600"/>
              </a:avLst>
            </a:prstGeom>
            <a:solidFill>
              <a:srgbClr val="003CFF"/>
            </a:solidFill>
            <a:ln>
              <a:noFill/>
            </a:ln>
            <a:effectLst>
              <a:outerShdw blurRad="127000" dist="50800" dir="900000" algn="ctr" rotWithShape="0">
                <a:schemeClr val="bg1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17B9CDFB-10AB-DE54-DC7C-786C87A6D21C}"/>
                </a:ext>
              </a:extLst>
            </p:cNvPr>
            <p:cNvSpPr txBox="1"/>
            <p:nvPr/>
          </p:nvSpPr>
          <p:spPr>
            <a:xfrm>
              <a:off x="1416293" y="4646938"/>
              <a:ext cx="2341266" cy="983571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DF068CCC-76B5-AEEE-5FCA-2977AFC89C5E}"/>
              </a:ext>
            </a:extLst>
          </p:cNvPr>
          <p:cNvGrpSpPr/>
          <p:nvPr/>
        </p:nvGrpSpPr>
        <p:grpSpPr>
          <a:xfrm>
            <a:off x="4600427" y="4769425"/>
            <a:ext cx="2351315" cy="1219313"/>
            <a:chOff x="1416926" y="4082210"/>
            <a:chExt cx="2351315" cy="234000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="" xmlns:a16="http://schemas.microsoft.com/office/drawing/2014/main" id="{C90D89FA-3775-DA6C-E51E-73E5F5402E1D}"/>
                </a:ext>
              </a:extLst>
            </p:cNvPr>
            <p:cNvSpPr/>
            <p:nvPr/>
          </p:nvSpPr>
          <p:spPr>
            <a:xfrm>
              <a:off x="1428241" y="4082210"/>
              <a:ext cx="2340000" cy="2340000"/>
            </a:xfrm>
            <a:prstGeom prst="roundRect">
              <a:avLst>
                <a:gd name="adj" fmla="val 6381"/>
              </a:avLst>
            </a:prstGeom>
            <a:solidFill>
              <a:srgbClr val="003CFF"/>
            </a:solidFill>
            <a:ln>
              <a:noFill/>
            </a:ln>
            <a:effectLst>
              <a:outerShdw blurRad="127000" dist="50800" dir="900000" algn="ctr" rotWithShape="0">
                <a:schemeClr val="bg1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536AD1C7-7A0A-A74D-3E68-333EB4FFE872}"/>
                </a:ext>
              </a:extLst>
            </p:cNvPr>
            <p:cNvSpPr txBox="1"/>
            <p:nvPr/>
          </p:nvSpPr>
          <p:spPr>
            <a:xfrm>
              <a:off x="1416926" y="4926511"/>
              <a:ext cx="2341266" cy="75481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3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660262" y="5249550"/>
            <a:ext cx="554784" cy="404394"/>
            <a:chOff x="1564006" y="4632860"/>
            <a:chExt cx="554784" cy="40439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64006" y="4677559"/>
              <a:ext cx="554784" cy="359695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84362" y="4632860"/>
              <a:ext cx="182896" cy="182896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DF068CCC-76B5-AEEE-5FCA-2977AFC89C5E}"/>
              </a:ext>
            </a:extLst>
          </p:cNvPr>
          <p:cNvGrpSpPr/>
          <p:nvPr/>
        </p:nvGrpSpPr>
        <p:grpSpPr>
          <a:xfrm>
            <a:off x="4562882" y="3409929"/>
            <a:ext cx="2437040" cy="1219313"/>
            <a:chOff x="1416926" y="4070693"/>
            <a:chExt cx="2437040" cy="2340000"/>
          </a:xfrm>
        </p:grpSpPr>
        <p:sp>
          <p:nvSpPr>
            <p:cNvPr id="49" name="Rectangle: Rounded Corners 5">
              <a:extLst>
                <a:ext uri="{FF2B5EF4-FFF2-40B4-BE49-F238E27FC236}">
                  <a16:creationId xmlns="" xmlns:a16="http://schemas.microsoft.com/office/drawing/2014/main" id="{C90D89FA-3775-DA6C-E51E-73E5F5402E1D}"/>
                </a:ext>
              </a:extLst>
            </p:cNvPr>
            <p:cNvSpPr/>
            <p:nvPr/>
          </p:nvSpPr>
          <p:spPr>
            <a:xfrm>
              <a:off x="1513966" y="4070693"/>
              <a:ext cx="2340000" cy="2340000"/>
            </a:xfrm>
            <a:prstGeom prst="roundRect">
              <a:avLst>
                <a:gd name="adj" fmla="val 6381"/>
              </a:avLst>
            </a:prstGeom>
            <a:solidFill>
              <a:srgbClr val="003CFF"/>
            </a:solidFill>
            <a:ln>
              <a:noFill/>
            </a:ln>
            <a:effectLst>
              <a:outerShdw blurRad="127000" dist="50800" dir="900000" algn="ctr" rotWithShape="0">
                <a:schemeClr val="bg1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="" xmlns:a16="http://schemas.microsoft.com/office/drawing/2014/main" id="{536AD1C7-7A0A-A74D-3E68-333EB4FFE872}"/>
                </a:ext>
              </a:extLst>
            </p:cNvPr>
            <p:cNvSpPr txBox="1"/>
            <p:nvPr/>
          </p:nvSpPr>
          <p:spPr>
            <a:xfrm>
              <a:off x="1416926" y="4926511"/>
              <a:ext cx="2341266" cy="75481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3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5279348" y="2437416"/>
            <a:ext cx="10797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701">
              <a:spcBef>
                <a:spcPts val="67"/>
              </a:spcBef>
            </a:pPr>
            <a:r>
              <a:rPr lang="et-EE" sz="3200" b="1" spc="-45" dirty="0" smtClean="0">
                <a:solidFill>
                  <a:schemeClr val="bg1"/>
                </a:solidFill>
                <a:latin typeface="Tw Cen MT Std"/>
                <a:cs typeface="Tw Cen MT Std"/>
              </a:rPr>
              <a:t>9129</a:t>
            </a:r>
            <a:endParaRPr lang="et-EE" sz="3200" dirty="0">
              <a:solidFill>
                <a:schemeClr val="bg1"/>
              </a:solidFill>
              <a:latin typeface="Tw Cen MT Std"/>
              <a:cs typeface="Tw Cen MT Std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699529" y="3799740"/>
            <a:ext cx="21029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701">
              <a:spcBef>
                <a:spcPts val="67"/>
              </a:spcBef>
            </a:pPr>
            <a:r>
              <a:rPr lang="et-EE" sz="2800" b="1" spc="-45" dirty="0" smtClean="0">
                <a:solidFill>
                  <a:schemeClr val="bg1"/>
                </a:solidFill>
                <a:latin typeface="Tw Cen MT Std"/>
                <a:cs typeface="Tw Cen MT Std"/>
              </a:rPr>
              <a:t>4,9</a:t>
            </a:r>
            <a:r>
              <a:rPr lang="et-EE" sz="2800" b="1" spc="-88" dirty="0" smtClean="0">
                <a:solidFill>
                  <a:schemeClr val="bg1"/>
                </a:solidFill>
                <a:latin typeface="Tw Cen MT Std"/>
                <a:cs typeface="Tw Cen MT Std"/>
              </a:rPr>
              <a:t> </a:t>
            </a:r>
            <a:r>
              <a:rPr lang="et-EE" sz="2800" b="1" spc="-49" dirty="0">
                <a:solidFill>
                  <a:schemeClr val="bg1"/>
                </a:solidFill>
                <a:latin typeface="Tw Cen MT Std"/>
                <a:cs typeface="Tw Cen MT Std"/>
              </a:rPr>
              <a:t>miljardit</a:t>
            </a:r>
            <a:endParaRPr lang="et-EE" sz="2800" dirty="0">
              <a:solidFill>
                <a:schemeClr val="bg1"/>
              </a:solidFill>
              <a:latin typeface="Tw Cen MT Std"/>
              <a:cs typeface="Tw Cen MT Std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114847" y="5048610"/>
            <a:ext cx="1428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701">
              <a:spcBef>
                <a:spcPts val="67"/>
              </a:spcBef>
            </a:pPr>
            <a:r>
              <a:rPr lang="et-EE" sz="3200" b="1" spc="-21" dirty="0" smtClean="0">
                <a:solidFill>
                  <a:schemeClr val="bg1"/>
                </a:solidFill>
                <a:latin typeface="Tw Cen MT Std"/>
                <a:cs typeface="Tw Cen MT Std"/>
              </a:rPr>
              <a:t>37 789</a:t>
            </a:r>
            <a:endParaRPr lang="et-EE" sz="3200" dirty="0">
              <a:solidFill>
                <a:schemeClr val="bg1"/>
              </a:solidFill>
              <a:latin typeface="Tw Cen MT Std"/>
              <a:cs typeface="Tw Cen MT Std"/>
            </a:endParaRPr>
          </a:p>
        </p:txBody>
      </p:sp>
      <p:sp>
        <p:nvSpPr>
          <p:cNvPr id="56" name="object 25"/>
          <p:cNvSpPr/>
          <p:nvPr/>
        </p:nvSpPr>
        <p:spPr>
          <a:xfrm>
            <a:off x="1649245" y="3700404"/>
            <a:ext cx="586048" cy="709860"/>
          </a:xfrm>
          <a:custGeom>
            <a:avLst/>
            <a:gdLst/>
            <a:ahLst/>
            <a:cxnLst/>
            <a:rect l="l" t="t" r="r" b="b"/>
            <a:pathLst>
              <a:path w="782954" h="866775">
                <a:moveTo>
                  <a:pt x="268262" y="104165"/>
                </a:moveTo>
                <a:lnTo>
                  <a:pt x="267906" y="96964"/>
                </a:lnTo>
                <a:lnTo>
                  <a:pt x="159181" y="1054"/>
                </a:lnTo>
                <a:lnTo>
                  <a:pt x="156375" y="0"/>
                </a:lnTo>
                <a:lnTo>
                  <a:pt x="146989" y="0"/>
                </a:lnTo>
                <a:lnTo>
                  <a:pt x="141732" y="5105"/>
                </a:lnTo>
                <a:lnTo>
                  <a:pt x="141732" y="70485"/>
                </a:lnTo>
                <a:lnTo>
                  <a:pt x="109651" y="72644"/>
                </a:lnTo>
                <a:lnTo>
                  <a:pt x="55626" y="86271"/>
                </a:lnTo>
                <a:lnTo>
                  <a:pt x="13576" y="129400"/>
                </a:lnTo>
                <a:lnTo>
                  <a:pt x="241" y="180327"/>
                </a:lnTo>
                <a:lnTo>
                  <a:pt x="0" y="218909"/>
                </a:lnTo>
                <a:lnTo>
                  <a:pt x="7480" y="218909"/>
                </a:lnTo>
                <a:lnTo>
                  <a:pt x="11887" y="215925"/>
                </a:lnTo>
                <a:lnTo>
                  <a:pt x="13589" y="211455"/>
                </a:lnTo>
                <a:lnTo>
                  <a:pt x="25527" y="185775"/>
                </a:lnTo>
                <a:lnTo>
                  <a:pt x="56095" y="151193"/>
                </a:lnTo>
                <a:lnTo>
                  <a:pt x="104482" y="136347"/>
                </a:lnTo>
                <a:lnTo>
                  <a:pt x="141732" y="134086"/>
                </a:lnTo>
                <a:lnTo>
                  <a:pt x="141732" y="195681"/>
                </a:lnTo>
                <a:lnTo>
                  <a:pt x="142836" y="198450"/>
                </a:lnTo>
                <a:lnTo>
                  <a:pt x="149263" y="205181"/>
                </a:lnTo>
                <a:lnTo>
                  <a:pt x="156679" y="205447"/>
                </a:lnTo>
                <a:lnTo>
                  <a:pt x="235927" y="134086"/>
                </a:lnTo>
                <a:lnTo>
                  <a:pt x="263448" y="109321"/>
                </a:lnTo>
                <a:lnTo>
                  <a:pt x="268262" y="104165"/>
                </a:lnTo>
                <a:close/>
              </a:path>
              <a:path w="782954" h="866775">
                <a:moveTo>
                  <a:pt x="573722" y="562216"/>
                </a:moveTo>
                <a:lnTo>
                  <a:pt x="518452" y="523354"/>
                </a:lnTo>
                <a:lnTo>
                  <a:pt x="510476" y="532993"/>
                </a:lnTo>
                <a:lnTo>
                  <a:pt x="501345" y="541629"/>
                </a:lnTo>
                <a:lnTo>
                  <a:pt x="467106" y="561314"/>
                </a:lnTo>
                <a:lnTo>
                  <a:pt x="424319" y="568236"/>
                </a:lnTo>
                <a:lnTo>
                  <a:pt x="409651" y="567588"/>
                </a:lnTo>
                <a:lnTo>
                  <a:pt x="370141" y="557834"/>
                </a:lnTo>
                <a:lnTo>
                  <a:pt x="337883" y="537476"/>
                </a:lnTo>
                <a:lnTo>
                  <a:pt x="313575" y="507834"/>
                </a:lnTo>
                <a:lnTo>
                  <a:pt x="298208" y="469938"/>
                </a:lnTo>
                <a:lnTo>
                  <a:pt x="292989" y="425399"/>
                </a:lnTo>
                <a:lnTo>
                  <a:pt x="293585" y="410629"/>
                </a:lnTo>
                <a:lnTo>
                  <a:pt x="302564" y="369582"/>
                </a:lnTo>
                <a:lnTo>
                  <a:pt x="321538" y="334695"/>
                </a:lnTo>
                <a:lnTo>
                  <a:pt x="349415" y="307606"/>
                </a:lnTo>
                <a:lnTo>
                  <a:pt x="384987" y="289826"/>
                </a:lnTo>
                <a:lnTo>
                  <a:pt x="427050" y="283667"/>
                </a:lnTo>
                <a:lnTo>
                  <a:pt x="438886" y="284264"/>
                </a:lnTo>
                <a:lnTo>
                  <a:pt x="486956" y="298729"/>
                </a:lnTo>
                <a:lnTo>
                  <a:pt x="515162" y="323621"/>
                </a:lnTo>
                <a:lnTo>
                  <a:pt x="567702" y="282028"/>
                </a:lnTo>
                <a:lnTo>
                  <a:pt x="539788" y="255752"/>
                </a:lnTo>
                <a:lnTo>
                  <a:pt x="504761" y="237413"/>
                </a:lnTo>
                <a:lnTo>
                  <a:pt x="465912" y="226479"/>
                </a:lnTo>
                <a:lnTo>
                  <a:pt x="427050" y="222923"/>
                </a:lnTo>
                <a:lnTo>
                  <a:pt x="405028" y="223812"/>
                </a:lnTo>
                <a:lnTo>
                  <a:pt x="363435" y="230924"/>
                </a:lnTo>
                <a:lnTo>
                  <a:pt x="325361" y="245008"/>
                </a:lnTo>
                <a:lnTo>
                  <a:pt x="292112" y="265264"/>
                </a:lnTo>
                <a:lnTo>
                  <a:pt x="264045" y="291477"/>
                </a:lnTo>
                <a:lnTo>
                  <a:pt x="241884" y="323367"/>
                </a:lnTo>
                <a:lnTo>
                  <a:pt x="225996" y="360705"/>
                </a:lnTo>
                <a:lnTo>
                  <a:pt x="217919" y="402717"/>
                </a:lnTo>
                <a:lnTo>
                  <a:pt x="216916" y="425399"/>
                </a:lnTo>
                <a:lnTo>
                  <a:pt x="217868" y="447624"/>
                </a:lnTo>
                <a:lnTo>
                  <a:pt x="225526" y="489077"/>
                </a:lnTo>
                <a:lnTo>
                  <a:pt x="240652" y="526402"/>
                </a:lnTo>
                <a:lnTo>
                  <a:pt x="261988" y="558698"/>
                </a:lnTo>
                <a:lnTo>
                  <a:pt x="289267" y="585685"/>
                </a:lnTo>
                <a:lnTo>
                  <a:pt x="321970" y="606755"/>
                </a:lnTo>
                <a:lnTo>
                  <a:pt x="359791" y="621614"/>
                </a:lnTo>
                <a:lnTo>
                  <a:pt x="401523" y="629132"/>
                </a:lnTo>
                <a:lnTo>
                  <a:pt x="423773" y="630072"/>
                </a:lnTo>
                <a:lnTo>
                  <a:pt x="447890" y="628967"/>
                </a:lnTo>
                <a:lnTo>
                  <a:pt x="491388" y="620077"/>
                </a:lnTo>
                <a:lnTo>
                  <a:pt x="528675" y="602488"/>
                </a:lnTo>
                <a:lnTo>
                  <a:pt x="560133" y="577456"/>
                </a:lnTo>
                <a:lnTo>
                  <a:pt x="573722" y="562216"/>
                </a:lnTo>
                <a:close/>
              </a:path>
              <a:path w="782954" h="866775">
                <a:moveTo>
                  <a:pt x="782942" y="641070"/>
                </a:moveTo>
                <a:lnTo>
                  <a:pt x="775436" y="641070"/>
                </a:lnTo>
                <a:lnTo>
                  <a:pt x="771042" y="644131"/>
                </a:lnTo>
                <a:lnTo>
                  <a:pt x="769340" y="648728"/>
                </a:lnTo>
                <a:lnTo>
                  <a:pt x="757415" y="675144"/>
                </a:lnTo>
                <a:lnTo>
                  <a:pt x="726833" y="710704"/>
                </a:lnTo>
                <a:lnTo>
                  <a:pt x="678446" y="725982"/>
                </a:lnTo>
                <a:lnTo>
                  <a:pt x="641197" y="728306"/>
                </a:lnTo>
                <a:lnTo>
                  <a:pt x="641197" y="664959"/>
                </a:lnTo>
                <a:lnTo>
                  <a:pt x="640080" y="662114"/>
                </a:lnTo>
                <a:lnTo>
                  <a:pt x="633666" y="655193"/>
                </a:lnTo>
                <a:lnTo>
                  <a:pt x="626237" y="654913"/>
                </a:lnTo>
                <a:lnTo>
                  <a:pt x="519734" y="753541"/>
                </a:lnTo>
                <a:lnTo>
                  <a:pt x="514667" y="759079"/>
                </a:lnTo>
                <a:lnTo>
                  <a:pt x="515023" y="766495"/>
                </a:lnTo>
                <a:lnTo>
                  <a:pt x="623735" y="865111"/>
                </a:lnTo>
                <a:lnTo>
                  <a:pt x="626554" y="866203"/>
                </a:lnTo>
                <a:lnTo>
                  <a:pt x="635939" y="866203"/>
                </a:lnTo>
                <a:lnTo>
                  <a:pt x="641197" y="860945"/>
                </a:lnTo>
                <a:lnTo>
                  <a:pt x="641197" y="793724"/>
                </a:lnTo>
                <a:lnTo>
                  <a:pt x="673277" y="791502"/>
                </a:lnTo>
                <a:lnTo>
                  <a:pt x="727303" y="777481"/>
                </a:lnTo>
                <a:lnTo>
                  <a:pt x="769353" y="733120"/>
                </a:lnTo>
                <a:lnTo>
                  <a:pt x="782688" y="680745"/>
                </a:lnTo>
                <a:lnTo>
                  <a:pt x="782866" y="665911"/>
                </a:lnTo>
                <a:lnTo>
                  <a:pt x="782942" y="641070"/>
                </a:lnTo>
                <a:close/>
              </a:path>
            </a:pathLst>
          </a:custGeom>
          <a:solidFill>
            <a:srgbClr val="003C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7" name="object 24"/>
          <p:cNvSpPr/>
          <p:nvPr/>
        </p:nvSpPr>
        <p:spPr>
          <a:xfrm>
            <a:off x="1780618" y="3995860"/>
            <a:ext cx="210787" cy="102415"/>
          </a:xfrm>
          <a:custGeom>
            <a:avLst/>
            <a:gdLst/>
            <a:ahLst/>
            <a:cxnLst/>
            <a:rect l="l" t="t" r="r" b="b"/>
            <a:pathLst>
              <a:path w="297179" h="156845">
                <a:moveTo>
                  <a:pt x="264714" y="104237"/>
                </a:moveTo>
                <a:lnTo>
                  <a:pt x="21130" y="104237"/>
                </a:lnTo>
                <a:lnTo>
                  <a:pt x="16606" y="107022"/>
                </a:lnTo>
                <a:lnTo>
                  <a:pt x="471" y="139315"/>
                </a:lnTo>
                <a:lnTo>
                  <a:pt x="0" y="141304"/>
                </a:lnTo>
                <a:lnTo>
                  <a:pt x="0" y="150529"/>
                </a:lnTo>
                <a:lnTo>
                  <a:pt x="5832" y="156361"/>
                </a:lnTo>
                <a:lnTo>
                  <a:pt x="249426" y="156361"/>
                </a:lnTo>
                <a:lnTo>
                  <a:pt x="253929" y="153566"/>
                </a:lnTo>
                <a:lnTo>
                  <a:pt x="270086" y="121284"/>
                </a:lnTo>
                <a:lnTo>
                  <a:pt x="270546" y="119294"/>
                </a:lnTo>
                <a:lnTo>
                  <a:pt x="270546" y="110069"/>
                </a:lnTo>
                <a:lnTo>
                  <a:pt x="264714" y="104237"/>
                </a:lnTo>
                <a:close/>
              </a:path>
              <a:path w="297179" h="156845">
                <a:moveTo>
                  <a:pt x="290766" y="0"/>
                </a:moveTo>
                <a:lnTo>
                  <a:pt x="21130" y="0"/>
                </a:lnTo>
                <a:lnTo>
                  <a:pt x="16606" y="2785"/>
                </a:lnTo>
                <a:lnTo>
                  <a:pt x="471" y="35066"/>
                </a:lnTo>
                <a:lnTo>
                  <a:pt x="0" y="37066"/>
                </a:lnTo>
                <a:lnTo>
                  <a:pt x="0" y="46281"/>
                </a:lnTo>
                <a:lnTo>
                  <a:pt x="5832" y="52113"/>
                </a:lnTo>
                <a:lnTo>
                  <a:pt x="275488" y="52113"/>
                </a:lnTo>
                <a:lnTo>
                  <a:pt x="279991" y="49328"/>
                </a:lnTo>
                <a:lnTo>
                  <a:pt x="295237" y="18858"/>
                </a:lnTo>
                <a:lnTo>
                  <a:pt x="296127" y="17046"/>
                </a:lnTo>
                <a:lnTo>
                  <a:pt x="296619" y="15057"/>
                </a:lnTo>
                <a:lnTo>
                  <a:pt x="296619" y="5832"/>
                </a:lnTo>
                <a:lnTo>
                  <a:pt x="290766" y="0"/>
                </a:lnTo>
                <a:close/>
              </a:path>
            </a:pathLst>
          </a:custGeom>
          <a:solidFill>
            <a:srgbClr val="002060">
              <a:alpha val="29998"/>
            </a:srgbClr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0" name="Footer Placeholder 4">
            <a:extLst>
              <a:ext uri="{FF2B5EF4-FFF2-40B4-BE49-F238E27FC236}">
                <a16:creationId xmlns="" xmlns:a16="http://schemas.microsoft.com/office/drawing/2014/main" id="{45AF7BD1-D3C9-05E7-42A1-000092B2064B}"/>
              </a:ext>
            </a:extLst>
          </p:cNvPr>
          <p:cNvSpPr txBox="1">
            <a:spLocks/>
          </p:cNvSpPr>
          <p:nvPr/>
        </p:nvSpPr>
        <p:spPr>
          <a:xfrm rot="16200000">
            <a:off x="-2483741" y="3611161"/>
            <a:ext cx="563078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x-none"/>
            </a:defPPr>
            <a:lvl1pPr marL="0" algn="l" defTabSz="914400" rtl="0" eaLnBrk="1" latinLnBrk="0" hangingPunct="1">
              <a:defRPr sz="1200" kern="1200">
                <a:solidFill>
                  <a:srgbClr val="0000B4"/>
                </a:solidFill>
                <a:latin typeface="Tw Cen MT" panose="020B06020201040206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err="1"/>
              <a:t>Eesti</a:t>
            </a:r>
            <a:r>
              <a:rPr lang="en-GB" dirty="0"/>
              <a:t> </a:t>
            </a:r>
            <a:r>
              <a:rPr lang="en-GB" dirty="0" err="1"/>
              <a:t>Infotehnoloogia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Telekommunikatsiooni</a:t>
            </a:r>
            <a:r>
              <a:rPr lang="en-GB" dirty="0"/>
              <a:t> </a:t>
            </a:r>
            <a:r>
              <a:rPr lang="en-GB" dirty="0" err="1"/>
              <a:t>Liit</a:t>
            </a:r>
            <a:endParaRPr lang="x-none" dirty="0"/>
          </a:p>
        </p:txBody>
      </p:sp>
      <p:sp>
        <p:nvSpPr>
          <p:cNvPr id="34" name="Graphic 3">
            <a:extLst>
              <a:ext uri="{FF2B5EF4-FFF2-40B4-BE49-F238E27FC236}">
                <a16:creationId xmlns="" xmlns:a16="http://schemas.microsoft.com/office/drawing/2014/main" id="{1BECDAAD-404A-5C7B-D13F-A7C1D7E96C3C}"/>
              </a:ext>
            </a:extLst>
          </p:cNvPr>
          <p:cNvSpPr/>
          <p:nvPr/>
        </p:nvSpPr>
        <p:spPr>
          <a:xfrm>
            <a:off x="10760679" y="549275"/>
            <a:ext cx="844550" cy="723930"/>
          </a:xfrm>
          <a:custGeom>
            <a:avLst/>
            <a:gdLst>
              <a:gd name="connsiteX0" fmla="*/ 632841 w 1107757"/>
              <a:gd name="connsiteY0" fmla="*/ 316325 h 949547"/>
              <a:gd name="connsiteX1" fmla="*/ 632841 w 1107757"/>
              <a:gd name="connsiteY1" fmla="*/ 949547 h 949547"/>
              <a:gd name="connsiteX2" fmla="*/ 1107758 w 1107757"/>
              <a:gd name="connsiteY2" fmla="*/ 949547 h 949547"/>
              <a:gd name="connsiteX3" fmla="*/ 1107758 w 1107757"/>
              <a:gd name="connsiteY3" fmla="*/ 791147 h 949547"/>
              <a:gd name="connsiteX4" fmla="*/ 791337 w 1107757"/>
              <a:gd name="connsiteY4" fmla="*/ 791147 h 949547"/>
              <a:gd name="connsiteX5" fmla="*/ 791337 w 1107757"/>
              <a:gd name="connsiteY5" fmla="*/ 316325 h 949547"/>
              <a:gd name="connsiteX6" fmla="*/ 632841 w 1107757"/>
              <a:gd name="connsiteY6" fmla="*/ 316325 h 949547"/>
              <a:gd name="connsiteX7" fmla="*/ 0 w 1107757"/>
              <a:gd name="connsiteY7" fmla="*/ 0 h 949547"/>
              <a:gd name="connsiteX8" fmla="*/ 0 w 1107757"/>
              <a:gd name="connsiteY8" fmla="*/ 158401 h 949547"/>
              <a:gd name="connsiteX9" fmla="*/ 316421 w 1107757"/>
              <a:gd name="connsiteY9" fmla="*/ 158401 h 949547"/>
              <a:gd name="connsiteX10" fmla="*/ 316421 w 1107757"/>
              <a:gd name="connsiteY10" fmla="*/ 949547 h 949547"/>
              <a:gd name="connsiteX11" fmla="*/ 474917 w 1107757"/>
              <a:gd name="connsiteY11" fmla="*/ 949547 h 949547"/>
              <a:gd name="connsiteX12" fmla="*/ 474917 w 1107757"/>
              <a:gd name="connsiteY12" fmla="*/ 158401 h 949547"/>
              <a:gd name="connsiteX13" fmla="*/ 791337 w 1107757"/>
              <a:gd name="connsiteY13" fmla="*/ 158401 h 949547"/>
              <a:gd name="connsiteX14" fmla="*/ 791337 w 1107757"/>
              <a:gd name="connsiteY14" fmla="*/ 0 h 949547"/>
              <a:gd name="connsiteX15" fmla="*/ 0 w 1107757"/>
              <a:gd name="connsiteY15" fmla="*/ 0 h 949547"/>
              <a:gd name="connsiteX16" fmla="*/ 0 w 1107757"/>
              <a:gd name="connsiteY16" fmla="*/ 949547 h 949547"/>
              <a:gd name="connsiteX17" fmla="*/ 158496 w 1107757"/>
              <a:gd name="connsiteY17" fmla="*/ 949547 h 949547"/>
              <a:gd name="connsiteX18" fmla="*/ 158496 w 1107757"/>
              <a:gd name="connsiteY18" fmla="*/ 316325 h 949547"/>
              <a:gd name="connsiteX19" fmla="*/ 0 w 1107757"/>
              <a:gd name="connsiteY19" fmla="*/ 316325 h 949547"/>
              <a:gd name="connsiteX20" fmla="*/ 0 w 1107757"/>
              <a:gd name="connsiteY20" fmla="*/ 949547 h 949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07757" h="949547">
                <a:moveTo>
                  <a:pt x="632841" y="316325"/>
                </a:moveTo>
                <a:lnTo>
                  <a:pt x="632841" y="949547"/>
                </a:lnTo>
                <a:cubicBezTo>
                  <a:pt x="632841" y="949547"/>
                  <a:pt x="1107758" y="949547"/>
                  <a:pt x="1107758" y="949547"/>
                </a:cubicBezTo>
                <a:lnTo>
                  <a:pt x="1107758" y="791147"/>
                </a:lnTo>
                <a:cubicBezTo>
                  <a:pt x="1107758" y="791147"/>
                  <a:pt x="791337" y="791147"/>
                  <a:pt x="791337" y="791147"/>
                </a:cubicBezTo>
                <a:lnTo>
                  <a:pt x="791337" y="316325"/>
                </a:lnTo>
                <a:cubicBezTo>
                  <a:pt x="791337" y="316325"/>
                  <a:pt x="632841" y="316325"/>
                  <a:pt x="632841" y="316325"/>
                </a:cubicBezTo>
                <a:close/>
                <a:moveTo>
                  <a:pt x="0" y="0"/>
                </a:moveTo>
                <a:lnTo>
                  <a:pt x="0" y="158401"/>
                </a:lnTo>
                <a:cubicBezTo>
                  <a:pt x="0" y="158401"/>
                  <a:pt x="316421" y="158401"/>
                  <a:pt x="316421" y="158401"/>
                </a:cubicBezTo>
                <a:lnTo>
                  <a:pt x="316421" y="949547"/>
                </a:lnTo>
                <a:cubicBezTo>
                  <a:pt x="316421" y="949547"/>
                  <a:pt x="474917" y="949547"/>
                  <a:pt x="474917" y="949547"/>
                </a:cubicBezTo>
                <a:lnTo>
                  <a:pt x="474917" y="158401"/>
                </a:lnTo>
                <a:cubicBezTo>
                  <a:pt x="474917" y="158401"/>
                  <a:pt x="791337" y="158401"/>
                  <a:pt x="791337" y="158401"/>
                </a:cubicBezTo>
                <a:lnTo>
                  <a:pt x="791337" y="0"/>
                </a:lnTo>
                <a:cubicBezTo>
                  <a:pt x="791337" y="0"/>
                  <a:pt x="0" y="0"/>
                  <a:pt x="0" y="0"/>
                </a:cubicBezTo>
                <a:close/>
                <a:moveTo>
                  <a:pt x="0" y="949547"/>
                </a:moveTo>
                <a:lnTo>
                  <a:pt x="158496" y="949547"/>
                </a:lnTo>
                <a:cubicBezTo>
                  <a:pt x="158496" y="949547"/>
                  <a:pt x="158496" y="316325"/>
                  <a:pt x="158496" y="316325"/>
                </a:cubicBezTo>
                <a:lnTo>
                  <a:pt x="0" y="316325"/>
                </a:lnTo>
                <a:cubicBezTo>
                  <a:pt x="0" y="316325"/>
                  <a:pt x="0" y="949547"/>
                  <a:pt x="0" y="949547"/>
                </a:cubicBezTo>
                <a:close/>
              </a:path>
            </a:pathLst>
          </a:custGeom>
          <a:solidFill>
            <a:srgbClr val="0000B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endParaRPr kumimoji="0" lang="et-E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221DE5B7-7F24-4348-8E0D-87E99D95868A}"/>
              </a:ext>
            </a:extLst>
          </p:cNvPr>
          <p:cNvSpPr txBox="1"/>
          <p:nvPr/>
        </p:nvSpPr>
        <p:spPr>
          <a:xfrm>
            <a:off x="7086102" y="3793724"/>
            <a:ext cx="2340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s.h. eksport (€)</a:t>
            </a:r>
            <a:endParaRPr kumimoji="0" lang="et-E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DF068CCC-76B5-AEEE-5FCA-2977AFC89C5E}"/>
              </a:ext>
            </a:extLst>
          </p:cNvPr>
          <p:cNvGrpSpPr/>
          <p:nvPr/>
        </p:nvGrpSpPr>
        <p:grpSpPr>
          <a:xfrm>
            <a:off x="9302652" y="3437410"/>
            <a:ext cx="2437040" cy="1219313"/>
            <a:chOff x="1416926" y="4070693"/>
            <a:chExt cx="2437040" cy="2340000"/>
          </a:xfrm>
        </p:grpSpPr>
        <p:sp>
          <p:nvSpPr>
            <p:cNvPr id="37" name="Rectangle: Rounded Corners 5">
              <a:extLst>
                <a:ext uri="{FF2B5EF4-FFF2-40B4-BE49-F238E27FC236}">
                  <a16:creationId xmlns="" xmlns:a16="http://schemas.microsoft.com/office/drawing/2014/main" id="{C90D89FA-3775-DA6C-E51E-73E5F5402E1D}"/>
                </a:ext>
              </a:extLst>
            </p:cNvPr>
            <p:cNvSpPr/>
            <p:nvPr/>
          </p:nvSpPr>
          <p:spPr>
            <a:xfrm>
              <a:off x="1513966" y="4070693"/>
              <a:ext cx="2340000" cy="2340000"/>
            </a:xfrm>
            <a:prstGeom prst="roundRect">
              <a:avLst>
                <a:gd name="adj" fmla="val 6381"/>
              </a:avLst>
            </a:prstGeom>
            <a:solidFill>
              <a:srgbClr val="003CFF"/>
            </a:solidFill>
            <a:ln>
              <a:noFill/>
            </a:ln>
            <a:effectLst>
              <a:outerShdw blurRad="127000" dist="50800" dir="900000" algn="ctr" rotWithShape="0">
                <a:schemeClr val="bg1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536AD1C7-7A0A-A74D-3E68-333EB4FFE872}"/>
                </a:ext>
              </a:extLst>
            </p:cNvPr>
            <p:cNvSpPr txBox="1"/>
            <p:nvPr/>
          </p:nvSpPr>
          <p:spPr>
            <a:xfrm>
              <a:off x="1416926" y="4926511"/>
              <a:ext cx="2341266" cy="75481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3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</p:grpSp>
      <p:sp>
        <p:nvSpPr>
          <p:cNvPr id="39" name="Rectangle 38"/>
          <p:cNvSpPr/>
          <p:nvPr/>
        </p:nvSpPr>
        <p:spPr>
          <a:xfrm>
            <a:off x="9434121" y="3785456"/>
            <a:ext cx="22975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701">
              <a:spcBef>
                <a:spcPts val="67"/>
              </a:spcBef>
            </a:pPr>
            <a:r>
              <a:rPr lang="et-EE" sz="2800" b="1" spc="-45" dirty="0" smtClean="0">
                <a:solidFill>
                  <a:schemeClr val="bg1"/>
                </a:solidFill>
                <a:latin typeface="Tw Cen MT Std"/>
                <a:cs typeface="Tw Cen MT Std"/>
              </a:rPr>
              <a:t>3,14</a:t>
            </a:r>
            <a:r>
              <a:rPr lang="et-EE" sz="2800" b="1" spc="-88" dirty="0" smtClean="0">
                <a:solidFill>
                  <a:schemeClr val="bg1"/>
                </a:solidFill>
                <a:latin typeface="Tw Cen MT Std"/>
                <a:cs typeface="Tw Cen MT Std"/>
              </a:rPr>
              <a:t> </a:t>
            </a:r>
            <a:r>
              <a:rPr lang="et-EE" sz="2800" b="1" spc="-49" dirty="0">
                <a:solidFill>
                  <a:schemeClr val="bg1"/>
                </a:solidFill>
                <a:latin typeface="Tw Cen MT Std"/>
                <a:cs typeface="Tw Cen MT Std"/>
              </a:rPr>
              <a:t>miljardit</a:t>
            </a:r>
            <a:endParaRPr lang="et-EE" sz="2800" dirty="0">
              <a:solidFill>
                <a:schemeClr val="bg1"/>
              </a:solidFill>
              <a:latin typeface="Tw Cen MT Std"/>
              <a:cs typeface="Tw Cen MT Std"/>
            </a:endParaRPr>
          </a:p>
        </p:txBody>
      </p:sp>
    </p:spTree>
    <p:extLst>
      <p:ext uri="{BB962C8B-B14F-4D97-AF65-F5344CB8AC3E}">
        <p14:creationId xmlns:p14="http://schemas.microsoft.com/office/powerpoint/2010/main" val="265544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CFB56BF8-31F6-4060-AB29-D5E1D5EDFD2D}"/>
              </a:ext>
            </a:extLst>
          </p:cNvPr>
          <p:cNvGrpSpPr/>
          <p:nvPr/>
        </p:nvGrpSpPr>
        <p:grpSpPr>
          <a:xfrm>
            <a:off x="1478105" y="3061953"/>
            <a:ext cx="671056" cy="468672"/>
            <a:chOff x="1961104" y="3394572"/>
            <a:chExt cx="811978" cy="567093"/>
          </a:xfrm>
        </p:grpSpPr>
        <p:grpSp>
          <p:nvGrpSpPr>
            <p:cNvPr id="18" name="Group 17">
              <a:extLst>
                <a:ext uri="{FF2B5EF4-FFF2-40B4-BE49-F238E27FC236}">
                  <a16:creationId xmlns="" xmlns:a16="http://schemas.microsoft.com/office/drawing/2014/main" id="{0B06AAC9-1D11-48BA-839F-E4F2A7CC8E07}"/>
                </a:ext>
              </a:extLst>
            </p:cNvPr>
            <p:cNvGrpSpPr/>
            <p:nvPr/>
          </p:nvGrpSpPr>
          <p:grpSpPr>
            <a:xfrm>
              <a:off x="2454140" y="3547364"/>
              <a:ext cx="318942" cy="414301"/>
              <a:chOff x="2727472" y="5352426"/>
              <a:chExt cx="563245" cy="657022"/>
            </a:xfrm>
          </p:grpSpPr>
          <p:sp>
            <p:nvSpPr>
              <p:cNvPr id="22" name="object 15">
                <a:extLst>
                  <a:ext uri="{FF2B5EF4-FFF2-40B4-BE49-F238E27FC236}">
                    <a16:creationId xmlns="" xmlns:a16="http://schemas.microsoft.com/office/drawing/2014/main" id="{C7D438E9-D108-4837-AFCC-9F2053956B0B}"/>
                  </a:ext>
                </a:extLst>
              </p:cNvPr>
              <p:cNvSpPr/>
              <p:nvPr/>
            </p:nvSpPr>
            <p:spPr>
              <a:xfrm>
                <a:off x="2790017" y="5352426"/>
                <a:ext cx="438150" cy="594360"/>
              </a:xfrm>
              <a:custGeom>
                <a:avLst/>
                <a:gdLst/>
                <a:ahLst/>
                <a:cxnLst/>
                <a:rect l="l" t="t" r="r" b="b"/>
                <a:pathLst>
                  <a:path w="438150" h="594360">
                    <a:moveTo>
                      <a:pt x="375266" y="0"/>
                    </a:moveTo>
                    <a:lnTo>
                      <a:pt x="62542" y="0"/>
                    </a:lnTo>
                    <a:lnTo>
                      <a:pt x="38201" y="4914"/>
                    </a:lnTo>
                    <a:lnTo>
                      <a:pt x="18321" y="18317"/>
                    </a:lnTo>
                    <a:lnTo>
                      <a:pt x="4916" y="38197"/>
                    </a:lnTo>
                    <a:lnTo>
                      <a:pt x="0" y="62542"/>
                    </a:lnTo>
                    <a:lnTo>
                      <a:pt x="0" y="594159"/>
                    </a:lnTo>
                    <a:lnTo>
                      <a:pt x="171994" y="594159"/>
                    </a:lnTo>
                    <a:lnTo>
                      <a:pt x="171994" y="500340"/>
                    </a:lnTo>
                    <a:lnTo>
                      <a:pt x="174452" y="488171"/>
                    </a:lnTo>
                    <a:lnTo>
                      <a:pt x="181154" y="478232"/>
                    </a:lnTo>
                    <a:lnTo>
                      <a:pt x="191095" y="471531"/>
                    </a:lnTo>
                    <a:lnTo>
                      <a:pt x="203271" y="469074"/>
                    </a:lnTo>
                    <a:lnTo>
                      <a:pt x="437808" y="469074"/>
                    </a:lnTo>
                    <a:lnTo>
                      <a:pt x="437808" y="406532"/>
                    </a:lnTo>
                    <a:lnTo>
                      <a:pt x="125085" y="406532"/>
                    </a:lnTo>
                    <a:lnTo>
                      <a:pt x="112915" y="404073"/>
                    </a:lnTo>
                    <a:lnTo>
                      <a:pt x="102977" y="397368"/>
                    </a:lnTo>
                    <a:lnTo>
                      <a:pt x="96276" y="387426"/>
                    </a:lnTo>
                    <a:lnTo>
                      <a:pt x="93819" y="375255"/>
                    </a:lnTo>
                    <a:lnTo>
                      <a:pt x="93819" y="343989"/>
                    </a:lnTo>
                    <a:lnTo>
                      <a:pt x="96276" y="331813"/>
                    </a:lnTo>
                    <a:lnTo>
                      <a:pt x="102977" y="321872"/>
                    </a:lnTo>
                    <a:lnTo>
                      <a:pt x="112915" y="315170"/>
                    </a:lnTo>
                    <a:lnTo>
                      <a:pt x="125085" y="312712"/>
                    </a:lnTo>
                    <a:lnTo>
                      <a:pt x="437808" y="312712"/>
                    </a:lnTo>
                    <a:lnTo>
                      <a:pt x="437808" y="281436"/>
                    </a:lnTo>
                    <a:lnTo>
                      <a:pt x="125085" y="281436"/>
                    </a:lnTo>
                    <a:lnTo>
                      <a:pt x="112915" y="278979"/>
                    </a:lnTo>
                    <a:lnTo>
                      <a:pt x="102977" y="272278"/>
                    </a:lnTo>
                    <a:lnTo>
                      <a:pt x="96276" y="262340"/>
                    </a:lnTo>
                    <a:lnTo>
                      <a:pt x="93819" y="250170"/>
                    </a:lnTo>
                    <a:lnTo>
                      <a:pt x="93819" y="218893"/>
                    </a:lnTo>
                    <a:lnTo>
                      <a:pt x="96276" y="206724"/>
                    </a:lnTo>
                    <a:lnTo>
                      <a:pt x="102977" y="196785"/>
                    </a:lnTo>
                    <a:lnTo>
                      <a:pt x="112915" y="190085"/>
                    </a:lnTo>
                    <a:lnTo>
                      <a:pt x="125085" y="187627"/>
                    </a:lnTo>
                    <a:lnTo>
                      <a:pt x="437808" y="187627"/>
                    </a:lnTo>
                    <a:lnTo>
                      <a:pt x="437808" y="156351"/>
                    </a:lnTo>
                    <a:lnTo>
                      <a:pt x="125085" y="156351"/>
                    </a:lnTo>
                    <a:lnTo>
                      <a:pt x="112915" y="153894"/>
                    </a:lnTo>
                    <a:lnTo>
                      <a:pt x="102977" y="147193"/>
                    </a:lnTo>
                    <a:lnTo>
                      <a:pt x="96276" y="137254"/>
                    </a:lnTo>
                    <a:lnTo>
                      <a:pt x="93819" y="125085"/>
                    </a:lnTo>
                    <a:lnTo>
                      <a:pt x="93819" y="93808"/>
                    </a:lnTo>
                    <a:lnTo>
                      <a:pt x="96276" y="81639"/>
                    </a:lnTo>
                    <a:lnTo>
                      <a:pt x="102977" y="71700"/>
                    </a:lnTo>
                    <a:lnTo>
                      <a:pt x="112915" y="64999"/>
                    </a:lnTo>
                    <a:lnTo>
                      <a:pt x="125085" y="62542"/>
                    </a:lnTo>
                    <a:lnTo>
                      <a:pt x="437808" y="62542"/>
                    </a:lnTo>
                    <a:lnTo>
                      <a:pt x="432892" y="38197"/>
                    </a:lnTo>
                    <a:lnTo>
                      <a:pt x="419487" y="18317"/>
                    </a:lnTo>
                    <a:lnTo>
                      <a:pt x="399606" y="4914"/>
                    </a:lnTo>
                    <a:lnTo>
                      <a:pt x="375266" y="0"/>
                    </a:lnTo>
                    <a:close/>
                  </a:path>
                  <a:path w="438150" h="594360">
                    <a:moveTo>
                      <a:pt x="437808" y="469074"/>
                    </a:moveTo>
                    <a:lnTo>
                      <a:pt x="234537" y="469074"/>
                    </a:lnTo>
                    <a:lnTo>
                      <a:pt x="246713" y="471531"/>
                    </a:lnTo>
                    <a:lnTo>
                      <a:pt x="256654" y="478232"/>
                    </a:lnTo>
                    <a:lnTo>
                      <a:pt x="263356" y="488171"/>
                    </a:lnTo>
                    <a:lnTo>
                      <a:pt x="265813" y="500340"/>
                    </a:lnTo>
                    <a:lnTo>
                      <a:pt x="265813" y="594159"/>
                    </a:lnTo>
                    <a:lnTo>
                      <a:pt x="437808" y="594159"/>
                    </a:lnTo>
                    <a:lnTo>
                      <a:pt x="437808" y="469074"/>
                    </a:lnTo>
                    <a:close/>
                  </a:path>
                  <a:path w="438150" h="594360">
                    <a:moveTo>
                      <a:pt x="281446" y="312712"/>
                    </a:moveTo>
                    <a:lnTo>
                      <a:pt x="156361" y="312712"/>
                    </a:lnTo>
                    <a:lnTo>
                      <a:pt x="168531" y="315170"/>
                    </a:lnTo>
                    <a:lnTo>
                      <a:pt x="178469" y="321872"/>
                    </a:lnTo>
                    <a:lnTo>
                      <a:pt x="185170" y="331813"/>
                    </a:lnTo>
                    <a:lnTo>
                      <a:pt x="187627" y="343989"/>
                    </a:lnTo>
                    <a:lnTo>
                      <a:pt x="187627" y="375255"/>
                    </a:lnTo>
                    <a:lnTo>
                      <a:pt x="185170" y="387426"/>
                    </a:lnTo>
                    <a:lnTo>
                      <a:pt x="178469" y="397368"/>
                    </a:lnTo>
                    <a:lnTo>
                      <a:pt x="168531" y="404073"/>
                    </a:lnTo>
                    <a:lnTo>
                      <a:pt x="156361" y="406532"/>
                    </a:lnTo>
                    <a:lnTo>
                      <a:pt x="281446" y="406532"/>
                    </a:lnTo>
                    <a:lnTo>
                      <a:pt x="269271" y="404073"/>
                    </a:lnTo>
                    <a:lnTo>
                      <a:pt x="259329" y="397368"/>
                    </a:lnTo>
                    <a:lnTo>
                      <a:pt x="252627" y="387426"/>
                    </a:lnTo>
                    <a:lnTo>
                      <a:pt x="250170" y="375255"/>
                    </a:lnTo>
                    <a:lnTo>
                      <a:pt x="250170" y="343989"/>
                    </a:lnTo>
                    <a:lnTo>
                      <a:pt x="252627" y="331813"/>
                    </a:lnTo>
                    <a:lnTo>
                      <a:pt x="259329" y="321872"/>
                    </a:lnTo>
                    <a:lnTo>
                      <a:pt x="269271" y="315170"/>
                    </a:lnTo>
                    <a:lnTo>
                      <a:pt x="281446" y="312712"/>
                    </a:lnTo>
                    <a:close/>
                  </a:path>
                  <a:path w="438150" h="594360">
                    <a:moveTo>
                      <a:pt x="437808" y="312712"/>
                    </a:moveTo>
                    <a:lnTo>
                      <a:pt x="312723" y="312712"/>
                    </a:lnTo>
                    <a:lnTo>
                      <a:pt x="324897" y="315170"/>
                    </a:lnTo>
                    <a:lnTo>
                      <a:pt x="334835" y="321872"/>
                    </a:lnTo>
                    <a:lnTo>
                      <a:pt x="341533" y="331813"/>
                    </a:lnTo>
                    <a:lnTo>
                      <a:pt x="343989" y="343989"/>
                    </a:lnTo>
                    <a:lnTo>
                      <a:pt x="343989" y="375255"/>
                    </a:lnTo>
                    <a:lnTo>
                      <a:pt x="341533" y="387426"/>
                    </a:lnTo>
                    <a:lnTo>
                      <a:pt x="334835" y="397368"/>
                    </a:lnTo>
                    <a:lnTo>
                      <a:pt x="324897" y="404073"/>
                    </a:lnTo>
                    <a:lnTo>
                      <a:pt x="312723" y="406532"/>
                    </a:lnTo>
                    <a:lnTo>
                      <a:pt x="437808" y="406532"/>
                    </a:lnTo>
                    <a:lnTo>
                      <a:pt x="437808" y="312712"/>
                    </a:lnTo>
                    <a:close/>
                  </a:path>
                  <a:path w="438150" h="594360">
                    <a:moveTo>
                      <a:pt x="437808" y="187627"/>
                    </a:moveTo>
                    <a:lnTo>
                      <a:pt x="156361" y="187627"/>
                    </a:lnTo>
                    <a:lnTo>
                      <a:pt x="168531" y="190085"/>
                    </a:lnTo>
                    <a:lnTo>
                      <a:pt x="178469" y="196785"/>
                    </a:lnTo>
                    <a:lnTo>
                      <a:pt x="185170" y="206724"/>
                    </a:lnTo>
                    <a:lnTo>
                      <a:pt x="187627" y="218893"/>
                    </a:lnTo>
                    <a:lnTo>
                      <a:pt x="187627" y="250170"/>
                    </a:lnTo>
                    <a:lnTo>
                      <a:pt x="185170" y="262340"/>
                    </a:lnTo>
                    <a:lnTo>
                      <a:pt x="178469" y="272278"/>
                    </a:lnTo>
                    <a:lnTo>
                      <a:pt x="168531" y="278979"/>
                    </a:lnTo>
                    <a:lnTo>
                      <a:pt x="156361" y="281436"/>
                    </a:lnTo>
                    <a:lnTo>
                      <a:pt x="437808" y="281436"/>
                    </a:lnTo>
                    <a:lnTo>
                      <a:pt x="437808" y="187627"/>
                    </a:lnTo>
                    <a:close/>
                  </a:path>
                  <a:path w="438150" h="594360">
                    <a:moveTo>
                      <a:pt x="281446" y="62542"/>
                    </a:moveTo>
                    <a:lnTo>
                      <a:pt x="156361" y="62542"/>
                    </a:lnTo>
                    <a:lnTo>
                      <a:pt x="168531" y="64999"/>
                    </a:lnTo>
                    <a:lnTo>
                      <a:pt x="178469" y="71700"/>
                    </a:lnTo>
                    <a:lnTo>
                      <a:pt x="185170" y="81639"/>
                    </a:lnTo>
                    <a:lnTo>
                      <a:pt x="187627" y="93808"/>
                    </a:lnTo>
                    <a:lnTo>
                      <a:pt x="187627" y="125085"/>
                    </a:lnTo>
                    <a:lnTo>
                      <a:pt x="185170" y="137254"/>
                    </a:lnTo>
                    <a:lnTo>
                      <a:pt x="178469" y="147193"/>
                    </a:lnTo>
                    <a:lnTo>
                      <a:pt x="168531" y="153894"/>
                    </a:lnTo>
                    <a:lnTo>
                      <a:pt x="156361" y="156351"/>
                    </a:lnTo>
                    <a:lnTo>
                      <a:pt x="281446" y="156351"/>
                    </a:lnTo>
                    <a:lnTo>
                      <a:pt x="269271" y="153894"/>
                    </a:lnTo>
                    <a:lnTo>
                      <a:pt x="259329" y="147193"/>
                    </a:lnTo>
                    <a:lnTo>
                      <a:pt x="252627" y="137254"/>
                    </a:lnTo>
                    <a:lnTo>
                      <a:pt x="250170" y="125085"/>
                    </a:lnTo>
                    <a:lnTo>
                      <a:pt x="250170" y="93808"/>
                    </a:lnTo>
                    <a:lnTo>
                      <a:pt x="252627" y="81639"/>
                    </a:lnTo>
                    <a:lnTo>
                      <a:pt x="259329" y="71700"/>
                    </a:lnTo>
                    <a:lnTo>
                      <a:pt x="269271" y="64999"/>
                    </a:lnTo>
                    <a:lnTo>
                      <a:pt x="281446" y="62542"/>
                    </a:lnTo>
                    <a:close/>
                  </a:path>
                  <a:path w="438150" h="594360">
                    <a:moveTo>
                      <a:pt x="437808" y="62542"/>
                    </a:moveTo>
                    <a:lnTo>
                      <a:pt x="312723" y="62542"/>
                    </a:lnTo>
                    <a:lnTo>
                      <a:pt x="324897" y="64999"/>
                    </a:lnTo>
                    <a:lnTo>
                      <a:pt x="334835" y="71700"/>
                    </a:lnTo>
                    <a:lnTo>
                      <a:pt x="341533" y="81639"/>
                    </a:lnTo>
                    <a:lnTo>
                      <a:pt x="343989" y="93808"/>
                    </a:lnTo>
                    <a:lnTo>
                      <a:pt x="343989" y="125085"/>
                    </a:lnTo>
                    <a:lnTo>
                      <a:pt x="341533" y="137254"/>
                    </a:lnTo>
                    <a:lnTo>
                      <a:pt x="334835" y="147193"/>
                    </a:lnTo>
                    <a:lnTo>
                      <a:pt x="324897" y="153894"/>
                    </a:lnTo>
                    <a:lnTo>
                      <a:pt x="312723" y="156351"/>
                    </a:lnTo>
                    <a:lnTo>
                      <a:pt x="437808" y="156351"/>
                    </a:lnTo>
                    <a:lnTo>
                      <a:pt x="437808" y="62542"/>
                    </a:lnTo>
                    <a:close/>
                  </a:path>
                </a:pathLst>
              </a:custGeom>
              <a:solidFill>
                <a:srgbClr val="003C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object 17">
                <a:extLst>
                  <a:ext uri="{FF2B5EF4-FFF2-40B4-BE49-F238E27FC236}">
                    <a16:creationId xmlns="" xmlns:a16="http://schemas.microsoft.com/office/drawing/2014/main" id="{C1349255-6EA8-437E-B033-85C44A451265}"/>
                  </a:ext>
                </a:extLst>
              </p:cNvPr>
              <p:cNvSpPr/>
              <p:nvPr/>
            </p:nvSpPr>
            <p:spPr>
              <a:xfrm>
                <a:off x="2727472" y="5946583"/>
                <a:ext cx="563245" cy="62865"/>
              </a:xfrm>
              <a:custGeom>
                <a:avLst/>
                <a:gdLst/>
                <a:ahLst/>
                <a:cxnLst/>
                <a:rect l="l" t="t" r="r" b="b"/>
                <a:pathLst>
                  <a:path w="563245" h="62864">
                    <a:moveTo>
                      <a:pt x="531617" y="0"/>
                    </a:moveTo>
                    <a:lnTo>
                      <a:pt x="31276" y="0"/>
                    </a:lnTo>
                    <a:lnTo>
                      <a:pt x="19105" y="2457"/>
                    </a:lnTo>
                    <a:lnTo>
                      <a:pt x="9163" y="9159"/>
                    </a:lnTo>
                    <a:lnTo>
                      <a:pt x="2458" y="19100"/>
                    </a:lnTo>
                    <a:lnTo>
                      <a:pt x="0" y="31276"/>
                    </a:lnTo>
                    <a:lnTo>
                      <a:pt x="0" y="43778"/>
                    </a:lnTo>
                    <a:lnTo>
                      <a:pt x="1475" y="51083"/>
                    </a:lnTo>
                    <a:lnTo>
                      <a:pt x="5498" y="57048"/>
                    </a:lnTo>
                    <a:lnTo>
                      <a:pt x="11463" y="61068"/>
                    </a:lnTo>
                    <a:lnTo>
                      <a:pt x="18763" y="62542"/>
                    </a:lnTo>
                    <a:lnTo>
                      <a:pt x="544130" y="62542"/>
                    </a:lnTo>
                    <a:lnTo>
                      <a:pt x="551435" y="61068"/>
                    </a:lnTo>
                    <a:lnTo>
                      <a:pt x="557399" y="57048"/>
                    </a:lnTo>
                    <a:lnTo>
                      <a:pt x="561419" y="51083"/>
                    </a:lnTo>
                    <a:lnTo>
                      <a:pt x="562893" y="43778"/>
                    </a:lnTo>
                    <a:lnTo>
                      <a:pt x="562893" y="31276"/>
                    </a:lnTo>
                    <a:lnTo>
                      <a:pt x="560436" y="19100"/>
                    </a:lnTo>
                    <a:lnTo>
                      <a:pt x="553734" y="9159"/>
                    </a:lnTo>
                    <a:lnTo>
                      <a:pt x="543792" y="2457"/>
                    </a:lnTo>
                    <a:lnTo>
                      <a:pt x="531617" y="0"/>
                    </a:lnTo>
                    <a:close/>
                  </a:path>
                </a:pathLst>
              </a:custGeom>
              <a:solidFill>
                <a:srgbClr val="003CFF">
                  <a:alpha val="29804"/>
                </a:srgbClr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="" xmlns:a16="http://schemas.microsoft.com/office/drawing/2014/main" id="{F70A2033-6B6E-4334-A35D-C2E2D33B7A43}"/>
                </a:ext>
              </a:extLst>
            </p:cNvPr>
            <p:cNvGrpSpPr/>
            <p:nvPr/>
          </p:nvGrpSpPr>
          <p:grpSpPr>
            <a:xfrm>
              <a:off x="1961104" y="3394572"/>
              <a:ext cx="436566" cy="567093"/>
              <a:chOff x="2727472" y="5352426"/>
              <a:chExt cx="563245" cy="657022"/>
            </a:xfrm>
          </p:grpSpPr>
          <p:sp>
            <p:nvSpPr>
              <p:cNvPr id="20" name="object 15">
                <a:extLst>
                  <a:ext uri="{FF2B5EF4-FFF2-40B4-BE49-F238E27FC236}">
                    <a16:creationId xmlns="" xmlns:a16="http://schemas.microsoft.com/office/drawing/2014/main" id="{1204F044-D8EA-4DA1-AECA-977D3E20C5F6}"/>
                  </a:ext>
                </a:extLst>
              </p:cNvPr>
              <p:cNvSpPr/>
              <p:nvPr/>
            </p:nvSpPr>
            <p:spPr>
              <a:xfrm>
                <a:off x="2790017" y="5352426"/>
                <a:ext cx="438150" cy="594360"/>
              </a:xfrm>
              <a:custGeom>
                <a:avLst/>
                <a:gdLst/>
                <a:ahLst/>
                <a:cxnLst/>
                <a:rect l="l" t="t" r="r" b="b"/>
                <a:pathLst>
                  <a:path w="438150" h="594360">
                    <a:moveTo>
                      <a:pt x="375266" y="0"/>
                    </a:moveTo>
                    <a:lnTo>
                      <a:pt x="62542" y="0"/>
                    </a:lnTo>
                    <a:lnTo>
                      <a:pt x="38201" y="4914"/>
                    </a:lnTo>
                    <a:lnTo>
                      <a:pt x="18321" y="18317"/>
                    </a:lnTo>
                    <a:lnTo>
                      <a:pt x="4916" y="38197"/>
                    </a:lnTo>
                    <a:lnTo>
                      <a:pt x="0" y="62542"/>
                    </a:lnTo>
                    <a:lnTo>
                      <a:pt x="0" y="594159"/>
                    </a:lnTo>
                    <a:lnTo>
                      <a:pt x="171994" y="594159"/>
                    </a:lnTo>
                    <a:lnTo>
                      <a:pt x="171994" y="500340"/>
                    </a:lnTo>
                    <a:lnTo>
                      <a:pt x="174452" y="488171"/>
                    </a:lnTo>
                    <a:lnTo>
                      <a:pt x="181154" y="478232"/>
                    </a:lnTo>
                    <a:lnTo>
                      <a:pt x="191095" y="471531"/>
                    </a:lnTo>
                    <a:lnTo>
                      <a:pt x="203271" y="469074"/>
                    </a:lnTo>
                    <a:lnTo>
                      <a:pt x="437808" y="469074"/>
                    </a:lnTo>
                    <a:lnTo>
                      <a:pt x="437808" y="406532"/>
                    </a:lnTo>
                    <a:lnTo>
                      <a:pt x="125085" y="406532"/>
                    </a:lnTo>
                    <a:lnTo>
                      <a:pt x="112915" y="404073"/>
                    </a:lnTo>
                    <a:lnTo>
                      <a:pt x="102977" y="397368"/>
                    </a:lnTo>
                    <a:lnTo>
                      <a:pt x="96276" y="387426"/>
                    </a:lnTo>
                    <a:lnTo>
                      <a:pt x="93819" y="375255"/>
                    </a:lnTo>
                    <a:lnTo>
                      <a:pt x="93819" y="343989"/>
                    </a:lnTo>
                    <a:lnTo>
                      <a:pt x="96276" y="331813"/>
                    </a:lnTo>
                    <a:lnTo>
                      <a:pt x="102977" y="321872"/>
                    </a:lnTo>
                    <a:lnTo>
                      <a:pt x="112915" y="315170"/>
                    </a:lnTo>
                    <a:lnTo>
                      <a:pt x="125085" y="312712"/>
                    </a:lnTo>
                    <a:lnTo>
                      <a:pt x="437808" y="312712"/>
                    </a:lnTo>
                    <a:lnTo>
                      <a:pt x="437808" y="281436"/>
                    </a:lnTo>
                    <a:lnTo>
                      <a:pt x="125085" y="281436"/>
                    </a:lnTo>
                    <a:lnTo>
                      <a:pt x="112915" y="278979"/>
                    </a:lnTo>
                    <a:lnTo>
                      <a:pt x="102977" y="272278"/>
                    </a:lnTo>
                    <a:lnTo>
                      <a:pt x="96276" y="262340"/>
                    </a:lnTo>
                    <a:lnTo>
                      <a:pt x="93819" y="250170"/>
                    </a:lnTo>
                    <a:lnTo>
                      <a:pt x="93819" y="218893"/>
                    </a:lnTo>
                    <a:lnTo>
                      <a:pt x="96276" y="206724"/>
                    </a:lnTo>
                    <a:lnTo>
                      <a:pt x="102977" y="196785"/>
                    </a:lnTo>
                    <a:lnTo>
                      <a:pt x="112915" y="190085"/>
                    </a:lnTo>
                    <a:lnTo>
                      <a:pt x="125085" y="187627"/>
                    </a:lnTo>
                    <a:lnTo>
                      <a:pt x="437808" y="187627"/>
                    </a:lnTo>
                    <a:lnTo>
                      <a:pt x="437808" y="156351"/>
                    </a:lnTo>
                    <a:lnTo>
                      <a:pt x="125085" y="156351"/>
                    </a:lnTo>
                    <a:lnTo>
                      <a:pt x="112915" y="153894"/>
                    </a:lnTo>
                    <a:lnTo>
                      <a:pt x="102977" y="147193"/>
                    </a:lnTo>
                    <a:lnTo>
                      <a:pt x="96276" y="137254"/>
                    </a:lnTo>
                    <a:lnTo>
                      <a:pt x="93819" y="125085"/>
                    </a:lnTo>
                    <a:lnTo>
                      <a:pt x="93819" y="93808"/>
                    </a:lnTo>
                    <a:lnTo>
                      <a:pt x="96276" y="81639"/>
                    </a:lnTo>
                    <a:lnTo>
                      <a:pt x="102977" y="71700"/>
                    </a:lnTo>
                    <a:lnTo>
                      <a:pt x="112915" y="64999"/>
                    </a:lnTo>
                    <a:lnTo>
                      <a:pt x="125085" y="62542"/>
                    </a:lnTo>
                    <a:lnTo>
                      <a:pt x="437808" y="62542"/>
                    </a:lnTo>
                    <a:lnTo>
                      <a:pt x="432892" y="38197"/>
                    </a:lnTo>
                    <a:lnTo>
                      <a:pt x="419487" y="18317"/>
                    </a:lnTo>
                    <a:lnTo>
                      <a:pt x="399606" y="4914"/>
                    </a:lnTo>
                    <a:lnTo>
                      <a:pt x="375266" y="0"/>
                    </a:lnTo>
                    <a:close/>
                  </a:path>
                  <a:path w="438150" h="594360">
                    <a:moveTo>
                      <a:pt x="437808" y="469074"/>
                    </a:moveTo>
                    <a:lnTo>
                      <a:pt x="234537" y="469074"/>
                    </a:lnTo>
                    <a:lnTo>
                      <a:pt x="246713" y="471531"/>
                    </a:lnTo>
                    <a:lnTo>
                      <a:pt x="256654" y="478232"/>
                    </a:lnTo>
                    <a:lnTo>
                      <a:pt x="263356" y="488171"/>
                    </a:lnTo>
                    <a:lnTo>
                      <a:pt x="265813" y="500340"/>
                    </a:lnTo>
                    <a:lnTo>
                      <a:pt x="265813" y="594159"/>
                    </a:lnTo>
                    <a:lnTo>
                      <a:pt x="437808" y="594159"/>
                    </a:lnTo>
                    <a:lnTo>
                      <a:pt x="437808" y="469074"/>
                    </a:lnTo>
                    <a:close/>
                  </a:path>
                  <a:path w="438150" h="594360">
                    <a:moveTo>
                      <a:pt x="281446" y="312712"/>
                    </a:moveTo>
                    <a:lnTo>
                      <a:pt x="156361" y="312712"/>
                    </a:lnTo>
                    <a:lnTo>
                      <a:pt x="168531" y="315170"/>
                    </a:lnTo>
                    <a:lnTo>
                      <a:pt x="178469" y="321872"/>
                    </a:lnTo>
                    <a:lnTo>
                      <a:pt x="185170" y="331813"/>
                    </a:lnTo>
                    <a:lnTo>
                      <a:pt x="187627" y="343989"/>
                    </a:lnTo>
                    <a:lnTo>
                      <a:pt x="187627" y="375255"/>
                    </a:lnTo>
                    <a:lnTo>
                      <a:pt x="185170" y="387426"/>
                    </a:lnTo>
                    <a:lnTo>
                      <a:pt x="178469" y="397368"/>
                    </a:lnTo>
                    <a:lnTo>
                      <a:pt x="168531" y="404073"/>
                    </a:lnTo>
                    <a:lnTo>
                      <a:pt x="156361" y="406532"/>
                    </a:lnTo>
                    <a:lnTo>
                      <a:pt x="281446" y="406532"/>
                    </a:lnTo>
                    <a:lnTo>
                      <a:pt x="269271" y="404073"/>
                    </a:lnTo>
                    <a:lnTo>
                      <a:pt x="259329" y="397368"/>
                    </a:lnTo>
                    <a:lnTo>
                      <a:pt x="252627" y="387426"/>
                    </a:lnTo>
                    <a:lnTo>
                      <a:pt x="250170" y="375255"/>
                    </a:lnTo>
                    <a:lnTo>
                      <a:pt x="250170" y="343989"/>
                    </a:lnTo>
                    <a:lnTo>
                      <a:pt x="252627" y="331813"/>
                    </a:lnTo>
                    <a:lnTo>
                      <a:pt x="259329" y="321872"/>
                    </a:lnTo>
                    <a:lnTo>
                      <a:pt x="269271" y="315170"/>
                    </a:lnTo>
                    <a:lnTo>
                      <a:pt x="281446" y="312712"/>
                    </a:lnTo>
                    <a:close/>
                  </a:path>
                  <a:path w="438150" h="594360">
                    <a:moveTo>
                      <a:pt x="437808" y="312712"/>
                    </a:moveTo>
                    <a:lnTo>
                      <a:pt x="312723" y="312712"/>
                    </a:lnTo>
                    <a:lnTo>
                      <a:pt x="324897" y="315170"/>
                    </a:lnTo>
                    <a:lnTo>
                      <a:pt x="334835" y="321872"/>
                    </a:lnTo>
                    <a:lnTo>
                      <a:pt x="341533" y="331813"/>
                    </a:lnTo>
                    <a:lnTo>
                      <a:pt x="343989" y="343989"/>
                    </a:lnTo>
                    <a:lnTo>
                      <a:pt x="343989" y="375255"/>
                    </a:lnTo>
                    <a:lnTo>
                      <a:pt x="341533" y="387426"/>
                    </a:lnTo>
                    <a:lnTo>
                      <a:pt x="334835" y="397368"/>
                    </a:lnTo>
                    <a:lnTo>
                      <a:pt x="324897" y="404073"/>
                    </a:lnTo>
                    <a:lnTo>
                      <a:pt x="312723" y="406532"/>
                    </a:lnTo>
                    <a:lnTo>
                      <a:pt x="437808" y="406532"/>
                    </a:lnTo>
                    <a:lnTo>
                      <a:pt x="437808" y="312712"/>
                    </a:lnTo>
                    <a:close/>
                  </a:path>
                  <a:path w="438150" h="594360">
                    <a:moveTo>
                      <a:pt x="437808" y="187627"/>
                    </a:moveTo>
                    <a:lnTo>
                      <a:pt x="156361" y="187627"/>
                    </a:lnTo>
                    <a:lnTo>
                      <a:pt x="168531" y="190085"/>
                    </a:lnTo>
                    <a:lnTo>
                      <a:pt x="178469" y="196785"/>
                    </a:lnTo>
                    <a:lnTo>
                      <a:pt x="185170" y="206724"/>
                    </a:lnTo>
                    <a:lnTo>
                      <a:pt x="187627" y="218893"/>
                    </a:lnTo>
                    <a:lnTo>
                      <a:pt x="187627" y="250170"/>
                    </a:lnTo>
                    <a:lnTo>
                      <a:pt x="185170" y="262340"/>
                    </a:lnTo>
                    <a:lnTo>
                      <a:pt x="178469" y="272278"/>
                    </a:lnTo>
                    <a:lnTo>
                      <a:pt x="168531" y="278979"/>
                    </a:lnTo>
                    <a:lnTo>
                      <a:pt x="156361" y="281436"/>
                    </a:lnTo>
                    <a:lnTo>
                      <a:pt x="437808" y="281436"/>
                    </a:lnTo>
                    <a:lnTo>
                      <a:pt x="437808" y="187627"/>
                    </a:lnTo>
                    <a:close/>
                  </a:path>
                  <a:path w="438150" h="594360">
                    <a:moveTo>
                      <a:pt x="281446" y="62542"/>
                    </a:moveTo>
                    <a:lnTo>
                      <a:pt x="156361" y="62542"/>
                    </a:lnTo>
                    <a:lnTo>
                      <a:pt x="168531" y="64999"/>
                    </a:lnTo>
                    <a:lnTo>
                      <a:pt x="178469" y="71700"/>
                    </a:lnTo>
                    <a:lnTo>
                      <a:pt x="185170" y="81639"/>
                    </a:lnTo>
                    <a:lnTo>
                      <a:pt x="187627" y="93808"/>
                    </a:lnTo>
                    <a:lnTo>
                      <a:pt x="187627" y="125085"/>
                    </a:lnTo>
                    <a:lnTo>
                      <a:pt x="185170" y="137254"/>
                    </a:lnTo>
                    <a:lnTo>
                      <a:pt x="178469" y="147193"/>
                    </a:lnTo>
                    <a:lnTo>
                      <a:pt x="168531" y="153894"/>
                    </a:lnTo>
                    <a:lnTo>
                      <a:pt x="156361" y="156351"/>
                    </a:lnTo>
                    <a:lnTo>
                      <a:pt x="281446" y="156351"/>
                    </a:lnTo>
                    <a:lnTo>
                      <a:pt x="269271" y="153894"/>
                    </a:lnTo>
                    <a:lnTo>
                      <a:pt x="259329" y="147193"/>
                    </a:lnTo>
                    <a:lnTo>
                      <a:pt x="252627" y="137254"/>
                    </a:lnTo>
                    <a:lnTo>
                      <a:pt x="250170" y="125085"/>
                    </a:lnTo>
                    <a:lnTo>
                      <a:pt x="250170" y="93808"/>
                    </a:lnTo>
                    <a:lnTo>
                      <a:pt x="252627" y="81639"/>
                    </a:lnTo>
                    <a:lnTo>
                      <a:pt x="259329" y="71700"/>
                    </a:lnTo>
                    <a:lnTo>
                      <a:pt x="269271" y="64999"/>
                    </a:lnTo>
                    <a:lnTo>
                      <a:pt x="281446" y="62542"/>
                    </a:lnTo>
                    <a:close/>
                  </a:path>
                  <a:path w="438150" h="594360">
                    <a:moveTo>
                      <a:pt x="437808" y="62542"/>
                    </a:moveTo>
                    <a:lnTo>
                      <a:pt x="312723" y="62542"/>
                    </a:lnTo>
                    <a:lnTo>
                      <a:pt x="324897" y="64999"/>
                    </a:lnTo>
                    <a:lnTo>
                      <a:pt x="334835" y="71700"/>
                    </a:lnTo>
                    <a:lnTo>
                      <a:pt x="341533" y="81639"/>
                    </a:lnTo>
                    <a:lnTo>
                      <a:pt x="343989" y="93808"/>
                    </a:lnTo>
                    <a:lnTo>
                      <a:pt x="343989" y="125085"/>
                    </a:lnTo>
                    <a:lnTo>
                      <a:pt x="341533" y="137254"/>
                    </a:lnTo>
                    <a:lnTo>
                      <a:pt x="334835" y="147193"/>
                    </a:lnTo>
                    <a:lnTo>
                      <a:pt x="324897" y="153894"/>
                    </a:lnTo>
                    <a:lnTo>
                      <a:pt x="312723" y="156351"/>
                    </a:lnTo>
                    <a:lnTo>
                      <a:pt x="437808" y="156351"/>
                    </a:lnTo>
                    <a:lnTo>
                      <a:pt x="437808" y="62542"/>
                    </a:lnTo>
                    <a:close/>
                  </a:path>
                </a:pathLst>
              </a:custGeom>
              <a:solidFill>
                <a:srgbClr val="003C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object 17">
                <a:extLst>
                  <a:ext uri="{FF2B5EF4-FFF2-40B4-BE49-F238E27FC236}">
                    <a16:creationId xmlns="" xmlns:a16="http://schemas.microsoft.com/office/drawing/2014/main" id="{260EF59A-6DE3-4C2C-94E3-C413F40429DF}"/>
                  </a:ext>
                </a:extLst>
              </p:cNvPr>
              <p:cNvSpPr/>
              <p:nvPr/>
            </p:nvSpPr>
            <p:spPr>
              <a:xfrm>
                <a:off x="2727472" y="5946583"/>
                <a:ext cx="563245" cy="62865"/>
              </a:xfrm>
              <a:custGeom>
                <a:avLst/>
                <a:gdLst/>
                <a:ahLst/>
                <a:cxnLst/>
                <a:rect l="l" t="t" r="r" b="b"/>
                <a:pathLst>
                  <a:path w="563245" h="62864">
                    <a:moveTo>
                      <a:pt x="531617" y="0"/>
                    </a:moveTo>
                    <a:lnTo>
                      <a:pt x="31276" y="0"/>
                    </a:lnTo>
                    <a:lnTo>
                      <a:pt x="19105" y="2457"/>
                    </a:lnTo>
                    <a:lnTo>
                      <a:pt x="9163" y="9159"/>
                    </a:lnTo>
                    <a:lnTo>
                      <a:pt x="2458" y="19100"/>
                    </a:lnTo>
                    <a:lnTo>
                      <a:pt x="0" y="31276"/>
                    </a:lnTo>
                    <a:lnTo>
                      <a:pt x="0" y="43778"/>
                    </a:lnTo>
                    <a:lnTo>
                      <a:pt x="1475" y="51083"/>
                    </a:lnTo>
                    <a:lnTo>
                      <a:pt x="5498" y="57048"/>
                    </a:lnTo>
                    <a:lnTo>
                      <a:pt x="11463" y="61068"/>
                    </a:lnTo>
                    <a:lnTo>
                      <a:pt x="18763" y="62542"/>
                    </a:lnTo>
                    <a:lnTo>
                      <a:pt x="544130" y="62542"/>
                    </a:lnTo>
                    <a:lnTo>
                      <a:pt x="551435" y="61068"/>
                    </a:lnTo>
                    <a:lnTo>
                      <a:pt x="557399" y="57048"/>
                    </a:lnTo>
                    <a:lnTo>
                      <a:pt x="561419" y="51083"/>
                    </a:lnTo>
                    <a:lnTo>
                      <a:pt x="562893" y="43778"/>
                    </a:lnTo>
                    <a:lnTo>
                      <a:pt x="562893" y="31276"/>
                    </a:lnTo>
                    <a:lnTo>
                      <a:pt x="560436" y="19100"/>
                    </a:lnTo>
                    <a:lnTo>
                      <a:pt x="553734" y="9159"/>
                    </a:lnTo>
                    <a:lnTo>
                      <a:pt x="543792" y="2457"/>
                    </a:lnTo>
                    <a:lnTo>
                      <a:pt x="531617" y="0"/>
                    </a:lnTo>
                    <a:close/>
                  </a:path>
                </a:pathLst>
              </a:custGeom>
              <a:solidFill>
                <a:srgbClr val="003CFF">
                  <a:alpha val="29804"/>
                </a:srgbClr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C3FC83C3-D78A-46D7-8532-6156F05D2292}"/>
              </a:ext>
            </a:extLst>
          </p:cNvPr>
          <p:cNvGrpSpPr/>
          <p:nvPr/>
        </p:nvGrpSpPr>
        <p:grpSpPr>
          <a:xfrm>
            <a:off x="1585442" y="3760087"/>
            <a:ext cx="436286" cy="461784"/>
            <a:chOff x="4080510" y="3453765"/>
            <a:chExt cx="533400" cy="621030"/>
          </a:xfrm>
        </p:grpSpPr>
        <p:pic>
          <p:nvPicPr>
            <p:cNvPr id="25" name="Graphic 24">
              <a:extLst>
                <a:ext uri="{FF2B5EF4-FFF2-40B4-BE49-F238E27FC236}">
                  <a16:creationId xmlns="" xmlns:a16="http://schemas.microsoft.com/office/drawing/2014/main" id="{ADBE1163-E93F-436E-8C52-A0BAB70CA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080510" y="3453765"/>
              <a:ext cx="533400" cy="514350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="" xmlns:a16="http://schemas.microsoft.com/office/drawing/2014/main" id="{4EE8BCB4-3ABC-4972-8E2A-A5ACBA627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080510" y="3979545"/>
              <a:ext cx="533400" cy="95250"/>
            </a:xfrm>
            <a:prstGeom prst="rect">
              <a:avLst/>
            </a:prstGeom>
          </p:spPr>
        </p:pic>
      </p:grpSp>
      <p:pic>
        <p:nvPicPr>
          <p:cNvPr id="27" name="Graphic 26">
            <a:extLst>
              <a:ext uri="{FF2B5EF4-FFF2-40B4-BE49-F238E27FC236}">
                <a16:creationId xmlns="" xmlns:a16="http://schemas.microsoft.com/office/drawing/2014/main" id="{A98EA176-8741-4A84-8C82-49D155560D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08546" y="5248294"/>
            <a:ext cx="590079" cy="387668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="" xmlns:a16="http://schemas.microsoft.com/office/drawing/2014/main" id="{55F8F6F4-512A-476B-8678-0AC59BE66B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68507" y="5776903"/>
            <a:ext cx="470157" cy="52177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5AEBE6C2-34A7-4939-839B-66DB413FB18D}"/>
              </a:ext>
            </a:extLst>
          </p:cNvPr>
          <p:cNvSpPr txBox="1"/>
          <p:nvPr/>
        </p:nvSpPr>
        <p:spPr>
          <a:xfrm>
            <a:off x="2428996" y="5788036"/>
            <a:ext cx="234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Startup</a:t>
            </a:r>
            <a:r>
              <a:rPr kumimoji="0" lang="et-E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kogukond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7A51AFE5-6821-4789-B3CF-760F1175F532}"/>
              </a:ext>
            </a:extLst>
          </p:cNvPr>
          <p:cNvSpPr txBox="1"/>
          <p:nvPr/>
        </p:nvSpPr>
        <p:spPr>
          <a:xfrm>
            <a:off x="2428996" y="3000664"/>
            <a:ext cx="234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Ministeeriumid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Riigiasutused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221DE5B7-7F24-4348-8E0D-87E99D95868A}"/>
              </a:ext>
            </a:extLst>
          </p:cNvPr>
          <p:cNvSpPr txBox="1"/>
          <p:nvPr/>
        </p:nvSpPr>
        <p:spPr>
          <a:xfrm>
            <a:off x="2428996" y="3836007"/>
            <a:ext cx="234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Kutse- ja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</a:t>
            </a:r>
            <a:r>
              <a:rPr kumimoji="0" lang="et-E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kõrgkoolid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E5FD10C-ED85-44B2-A167-628E806A5CEC}"/>
              </a:ext>
            </a:extLst>
          </p:cNvPr>
          <p:cNvSpPr txBox="1"/>
          <p:nvPr/>
        </p:nvSpPr>
        <p:spPr>
          <a:xfrm>
            <a:off x="2428996" y="4394350"/>
            <a:ext cx="234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Valdkondlik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ud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sihtasutused</a:t>
            </a:r>
            <a:endParaRPr kumimoji="0" lang="et-EE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B03CECB1-E3E6-4E2D-AF66-F65685D1F92D}"/>
              </a:ext>
            </a:extLst>
          </p:cNvPr>
          <p:cNvSpPr txBox="1"/>
          <p:nvPr/>
        </p:nvSpPr>
        <p:spPr>
          <a:xfrm>
            <a:off x="2428996" y="5229692"/>
            <a:ext cx="234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Teised erialaliidud</a:t>
            </a:r>
            <a:endParaRPr kumimoji="0" lang="et-E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6D907D96-E399-4B44-AB29-DF7D9259E907}"/>
              </a:ext>
            </a:extLst>
          </p:cNvPr>
          <p:cNvSpPr txBox="1"/>
          <p:nvPr/>
        </p:nvSpPr>
        <p:spPr>
          <a:xfrm>
            <a:off x="1421365" y="4459357"/>
            <a:ext cx="76444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003CFF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SA</a:t>
            </a:r>
            <a:endParaRPr kumimoji="0" lang="et-EE" sz="2500" b="1" i="0" u="none" strike="noStrike" kern="1200" cap="none" spc="0" normalizeH="0" baseline="0" noProof="0">
              <a:ln>
                <a:noFill/>
              </a:ln>
              <a:solidFill>
                <a:srgbClr val="003CFF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234D067F-3963-472F-912E-61A75B978B14}"/>
              </a:ext>
            </a:extLst>
          </p:cNvPr>
          <p:cNvSpPr txBox="1"/>
          <p:nvPr/>
        </p:nvSpPr>
        <p:spPr>
          <a:xfrm>
            <a:off x="7546695" y="2218566"/>
            <a:ext cx="32292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Rahvusvahelised</a:t>
            </a:r>
            <a:r>
              <a:rPr kumimoji="0" lang="en-US" sz="20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/>
            </a:r>
            <a:br>
              <a:rPr kumimoji="0" lang="en-US" sz="20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</a:br>
            <a:r>
              <a:rPr kumimoji="0" lang="et-EE" sz="20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koostööpartnerid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="" xmlns:a16="http://schemas.microsoft.com/office/drawing/2014/main" id="{FC403315-3E47-41A5-88EF-D7C77773617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7175" y="5006125"/>
            <a:ext cx="1998872" cy="60616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="" xmlns:a16="http://schemas.microsoft.com/office/drawing/2014/main" id="{222DD807-B04A-4858-A0C0-F999FBCA4D4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9237" y="4362227"/>
            <a:ext cx="2037796" cy="51075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="" xmlns:a16="http://schemas.microsoft.com/office/drawing/2014/main" id="{A1DF22D0-3659-48F5-8F77-2D1B9CD75B9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86086" y="3577133"/>
            <a:ext cx="1496336" cy="73918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="" xmlns:a16="http://schemas.microsoft.com/office/drawing/2014/main" id="{33A48C14-514D-4BBA-8D21-166ACA8D73B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9956" y="3014253"/>
            <a:ext cx="1544785" cy="47615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="" xmlns:a16="http://schemas.microsoft.com/office/drawing/2014/main" id="{904ADF0C-B6FE-4D72-9182-EF3BB5DD464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5154" y="5788992"/>
            <a:ext cx="1850812" cy="33050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="" xmlns:a16="http://schemas.microsoft.com/office/drawing/2014/main" id="{FFA83553-92F6-439A-918F-BD028C0034B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05957" y="3622075"/>
            <a:ext cx="1269993" cy="601129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E3156D23-E06C-4511-A2FF-9C968F43AD1D}"/>
              </a:ext>
            </a:extLst>
          </p:cNvPr>
          <p:cNvSpPr txBox="1"/>
          <p:nvPr/>
        </p:nvSpPr>
        <p:spPr>
          <a:xfrm>
            <a:off x="1416050" y="2178371"/>
            <a:ext cx="34975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Siseriiklikud koostööpartnerid</a:t>
            </a:r>
          </a:p>
        </p:txBody>
      </p:sp>
      <p:sp>
        <p:nvSpPr>
          <p:cNvPr id="50" name="Title 1">
            <a:extLst>
              <a:ext uri="{FF2B5EF4-FFF2-40B4-BE49-F238E27FC236}">
                <a16:creationId xmlns="" xmlns:a16="http://schemas.microsoft.com/office/drawing/2014/main" id="{C878D75E-55F9-45FD-8617-BD453EAF6301}"/>
              </a:ext>
            </a:extLst>
          </p:cNvPr>
          <p:cNvSpPr txBox="1">
            <a:spLocks/>
          </p:cNvSpPr>
          <p:nvPr/>
        </p:nvSpPr>
        <p:spPr>
          <a:xfrm>
            <a:off x="1416051" y="478937"/>
            <a:ext cx="9359899" cy="1732446"/>
          </a:xfrm>
          <a:prstGeom prst="rect">
            <a:avLst/>
          </a:prstGeom>
        </p:spPr>
        <p:txBody>
          <a:bodyPr vert="horz" lIns="0" tIns="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Tw Cen MT" panose="020B06020201040206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5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j-ea"/>
                <a:cs typeface="+mj-cs"/>
              </a:rPr>
              <a:t>ITL: </a:t>
            </a:r>
            <a:r>
              <a:rPr kumimoji="0" lang="fi-FI" sz="5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j-ea"/>
                <a:cs typeface="+mj-cs"/>
              </a:rPr>
              <a:t>22 aastat </a:t>
            </a:r>
            <a:r>
              <a:rPr kumimoji="0" lang="et-EE" sz="5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j-ea"/>
                <a:cs typeface="+mj-cs"/>
              </a:rPr>
              <a:t>IKT-</a:t>
            </a:r>
            <a:r>
              <a:rPr kumimoji="0" lang="fi-FI" sz="5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j-ea"/>
                <a:cs typeface="+mj-cs"/>
              </a:rPr>
              <a:t>sektori edendaja</a:t>
            </a:r>
            <a:endParaRPr kumimoji="0" lang="et-EE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j-ea"/>
              <a:cs typeface="+mj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3FC5E4DD-20ED-3A93-38B6-796A0C75E305}"/>
              </a:ext>
            </a:extLst>
          </p:cNvPr>
          <p:cNvGrpSpPr/>
          <p:nvPr/>
        </p:nvGrpSpPr>
        <p:grpSpPr>
          <a:xfrm>
            <a:off x="5017166" y="1616927"/>
            <a:ext cx="2202689" cy="1039419"/>
            <a:chOff x="1416292" y="4169984"/>
            <a:chExt cx="2341267" cy="2084394"/>
          </a:xfrm>
        </p:grpSpPr>
        <p:sp>
          <p:nvSpPr>
            <p:cNvPr id="3" name="Rectangle: Rounded Corners 2">
              <a:extLst>
                <a:ext uri="{FF2B5EF4-FFF2-40B4-BE49-F238E27FC236}">
                  <a16:creationId xmlns="" xmlns:a16="http://schemas.microsoft.com/office/drawing/2014/main" id="{CD76717A-D9BB-498C-4385-C3F6FDD373BC}"/>
                </a:ext>
              </a:extLst>
            </p:cNvPr>
            <p:cNvSpPr/>
            <p:nvPr/>
          </p:nvSpPr>
          <p:spPr>
            <a:xfrm>
              <a:off x="1416292" y="4169984"/>
              <a:ext cx="2340000" cy="2084394"/>
            </a:xfrm>
            <a:prstGeom prst="roundRect">
              <a:avLst>
                <a:gd name="adj" fmla="val 5600"/>
              </a:avLst>
            </a:prstGeom>
            <a:solidFill>
              <a:srgbClr val="003CFF"/>
            </a:solidFill>
            <a:ln>
              <a:noFill/>
            </a:ln>
            <a:effectLst>
              <a:outerShdw blurRad="127000" dist="50800" dir="900000" algn="ctr" rotWithShape="0">
                <a:schemeClr val="bg1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17B9CDFB-10AB-DE54-DC7C-786C87A6D21C}"/>
                </a:ext>
              </a:extLst>
            </p:cNvPr>
            <p:cNvSpPr txBox="1"/>
            <p:nvPr/>
          </p:nvSpPr>
          <p:spPr>
            <a:xfrm>
              <a:off x="1416293" y="4758473"/>
              <a:ext cx="2341266" cy="939394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3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1</a:t>
              </a:r>
              <a:r>
                <a:rPr kumimoji="0" lang="en-US" sz="33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2</a:t>
              </a:r>
              <a:r>
                <a:rPr lang="et-EE" sz="3300" dirty="0" smtClean="0">
                  <a:solidFill>
                    <a:prstClr val="white"/>
                  </a:solidFill>
                  <a:latin typeface="Tw Cen MT" panose="020B0602020104020603" pitchFamily="34" charset="0"/>
                </a:rPr>
                <a:t>8</a:t>
              </a:r>
              <a:r>
                <a:rPr kumimoji="0" lang="et-EE" sz="33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 liiget</a:t>
              </a:r>
              <a:endParaRPr kumimoji="0" lang="et-EE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DF068CCC-76B5-AEEE-5FCA-2977AFC89C5E}"/>
              </a:ext>
            </a:extLst>
          </p:cNvPr>
          <p:cNvGrpSpPr/>
          <p:nvPr/>
        </p:nvGrpSpPr>
        <p:grpSpPr>
          <a:xfrm>
            <a:off x="5017167" y="2774746"/>
            <a:ext cx="2202688" cy="1047763"/>
            <a:chOff x="1416926" y="3968725"/>
            <a:chExt cx="2341266" cy="234000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="" xmlns:a16="http://schemas.microsoft.com/office/drawing/2014/main" id="{C90D89FA-3775-DA6C-E51E-73E5F5402E1D}"/>
                </a:ext>
              </a:extLst>
            </p:cNvPr>
            <p:cNvSpPr/>
            <p:nvPr/>
          </p:nvSpPr>
          <p:spPr>
            <a:xfrm>
              <a:off x="1416926" y="3968725"/>
              <a:ext cx="2340000" cy="2340000"/>
            </a:xfrm>
            <a:prstGeom prst="roundRect">
              <a:avLst>
                <a:gd name="adj" fmla="val 5600"/>
              </a:avLst>
            </a:prstGeom>
            <a:solidFill>
              <a:srgbClr val="003CFF"/>
            </a:solidFill>
            <a:ln>
              <a:noFill/>
            </a:ln>
            <a:effectLst>
              <a:outerShdw blurRad="127000" dist="50800" dir="900000" algn="ctr" rotWithShape="0">
                <a:schemeClr val="bg1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536AD1C7-7A0A-A74D-3E68-333EB4FFE872}"/>
                </a:ext>
              </a:extLst>
            </p:cNvPr>
            <p:cNvSpPr txBox="1"/>
            <p:nvPr/>
          </p:nvSpPr>
          <p:spPr>
            <a:xfrm>
              <a:off x="1416926" y="4456165"/>
              <a:ext cx="2341266" cy="1695504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63% </a:t>
              </a:r>
              <a:r>
                <a:rPr kumimoji="0" lang="et-E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sektori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käibest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D19028D4-0A9A-3878-D3BD-78AE7A63B906}"/>
              </a:ext>
            </a:extLst>
          </p:cNvPr>
          <p:cNvGrpSpPr/>
          <p:nvPr/>
        </p:nvGrpSpPr>
        <p:grpSpPr>
          <a:xfrm>
            <a:off x="5017143" y="4224010"/>
            <a:ext cx="2202310" cy="649152"/>
            <a:chOff x="4903556" y="3968725"/>
            <a:chExt cx="2351315" cy="234000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="" xmlns:a16="http://schemas.microsoft.com/office/drawing/2014/main" id="{F029174A-2253-A72E-6A40-48A7B6FE6B98}"/>
                </a:ext>
              </a:extLst>
            </p:cNvPr>
            <p:cNvSpPr/>
            <p:nvPr/>
          </p:nvSpPr>
          <p:spPr>
            <a:xfrm>
              <a:off x="4909213" y="3968725"/>
              <a:ext cx="2340000" cy="2340000"/>
            </a:xfrm>
            <a:prstGeom prst="roundRect">
              <a:avLst>
                <a:gd name="adj" fmla="val 5600"/>
              </a:avLst>
            </a:prstGeom>
            <a:solidFill>
              <a:srgbClr val="003CFF"/>
            </a:solidFill>
            <a:ln>
              <a:noFill/>
            </a:ln>
            <a:effectLst>
              <a:outerShdw blurRad="127000" dist="50800" dir="900000" algn="ctr" rotWithShape="0">
                <a:schemeClr val="bg1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185110F3-D292-8C76-8379-A695FD5250AB}"/>
                </a:ext>
              </a:extLst>
            </p:cNvPr>
            <p:cNvSpPr txBox="1"/>
            <p:nvPr/>
          </p:nvSpPr>
          <p:spPr>
            <a:xfrm>
              <a:off x="4903556" y="4810429"/>
              <a:ext cx="2351315" cy="65659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2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Tööjõud ja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/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</a:br>
              <a:r>
                <a:rPr kumimoji="0" lang="et-EE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haridus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206072AC-C4A7-D077-83CE-B94B2E3F44B1}"/>
              </a:ext>
            </a:extLst>
          </p:cNvPr>
          <p:cNvGrpSpPr/>
          <p:nvPr/>
        </p:nvGrpSpPr>
        <p:grpSpPr>
          <a:xfrm>
            <a:off x="5017143" y="4981018"/>
            <a:ext cx="2202310" cy="656590"/>
            <a:chOff x="4903556" y="3955323"/>
            <a:chExt cx="2351315" cy="2366812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C7AC307E-442E-72DB-9D60-7623A7BEA3AC}"/>
                </a:ext>
              </a:extLst>
            </p:cNvPr>
            <p:cNvSpPr/>
            <p:nvPr/>
          </p:nvSpPr>
          <p:spPr>
            <a:xfrm>
              <a:off x="4909213" y="3968725"/>
              <a:ext cx="2340000" cy="2340000"/>
            </a:xfrm>
            <a:prstGeom prst="roundRect">
              <a:avLst>
                <a:gd name="adj" fmla="val 5600"/>
              </a:avLst>
            </a:prstGeom>
            <a:solidFill>
              <a:srgbClr val="003CFF"/>
            </a:solidFill>
            <a:ln>
              <a:noFill/>
            </a:ln>
            <a:effectLst>
              <a:outerShdw blurRad="127000" dist="50800" dir="900000" algn="ctr" rotWithShape="0">
                <a:schemeClr val="bg1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406AEE1A-2228-9C5F-B279-0D9FD52836F3}"/>
                </a:ext>
              </a:extLst>
            </p:cNvPr>
            <p:cNvSpPr txBox="1"/>
            <p:nvPr/>
          </p:nvSpPr>
          <p:spPr>
            <a:xfrm>
              <a:off x="4903556" y="3955323"/>
              <a:ext cx="2351315" cy="236681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2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t-EE" sz="2000" dirty="0" err="1" smtClean="0">
                  <a:solidFill>
                    <a:prstClr val="white"/>
                  </a:solidFill>
                  <a:latin typeface="Tw Cen MT" panose="020B0602020104020603" pitchFamily="34" charset="0"/>
                </a:rPr>
                <a:t>Infop</a:t>
              </a:r>
              <a:r>
                <a:rPr kumimoji="0" lang="et-EE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oliitika</a:t>
              </a:r>
              <a:r>
                <a:rPr kumimoji="0" lang="et-EE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 </a:t>
              </a:r>
              <a:r>
                <a:rPr kumimoji="0" lang="et-EE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ja ärikeskkond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1B510E81-90C0-C454-84E0-342C669DF2CB}"/>
              </a:ext>
            </a:extLst>
          </p:cNvPr>
          <p:cNvGrpSpPr/>
          <p:nvPr/>
        </p:nvGrpSpPr>
        <p:grpSpPr>
          <a:xfrm>
            <a:off x="5017143" y="5745462"/>
            <a:ext cx="2202310" cy="649152"/>
            <a:chOff x="4903556" y="3968725"/>
            <a:chExt cx="2351315" cy="2340000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="" xmlns:a16="http://schemas.microsoft.com/office/drawing/2014/main" id="{DA2E07F7-BD63-C8D4-F713-7DE55A4FFA1B}"/>
                </a:ext>
              </a:extLst>
            </p:cNvPr>
            <p:cNvSpPr/>
            <p:nvPr/>
          </p:nvSpPr>
          <p:spPr>
            <a:xfrm>
              <a:off x="4909213" y="3968725"/>
              <a:ext cx="2340000" cy="2340000"/>
            </a:xfrm>
            <a:prstGeom prst="roundRect">
              <a:avLst>
                <a:gd name="adj" fmla="val 5600"/>
              </a:avLst>
            </a:prstGeom>
            <a:solidFill>
              <a:srgbClr val="003CFF"/>
            </a:solidFill>
            <a:ln>
              <a:noFill/>
            </a:ln>
            <a:effectLst>
              <a:outerShdw blurRad="127000" dist="50800" dir="900000" algn="ctr" rotWithShape="0">
                <a:schemeClr val="bg1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056C7AC2-70E0-C0B8-BAE4-2EB6DAF3B51B}"/>
                </a:ext>
              </a:extLst>
            </p:cNvPr>
            <p:cNvSpPr txBox="1"/>
            <p:nvPr/>
          </p:nvSpPr>
          <p:spPr>
            <a:xfrm>
              <a:off x="4903556" y="4032549"/>
              <a:ext cx="2351315" cy="221235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2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Äriarendus ja eksport</a:t>
              </a:r>
            </a:p>
          </p:txBody>
        </p:sp>
      </p:grpSp>
      <p:sp>
        <p:nvSpPr>
          <p:cNvPr id="14" name="Rectangle 13"/>
          <p:cNvSpPr/>
          <p:nvPr/>
        </p:nvSpPr>
        <p:spPr>
          <a:xfrm>
            <a:off x="4913644" y="4151045"/>
            <a:ext cx="2401556" cy="2338965"/>
          </a:xfrm>
          <a:prstGeom prst="rect">
            <a:avLst/>
          </a:prstGeom>
          <a:noFill/>
          <a:ln w="31750">
            <a:solidFill>
              <a:srgbClr val="0155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B03CECB1-E3E6-4E2D-AF66-F65685D1F92D}"/>
              </a:ext>
            </a:extLst>
          </p:cNvPr>
          <p:cNvSpPr txBox="1"/>
          <p:nvPr/>
        </p:nvSpPr>
        <p:spPr>
          <a:xfrm>
            <a:off x="5081814" y="3783541"/>
            <a:ext cx="234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2000" dirty="0" smtClean="0">
                <a:solidFill>
                  <a:prstClr val="black"/>
                </a:solidFill>
                <a:latin typeface="Tw Cen MT" panose="020B0602020104020603" pitchFamily="34" charset="0"/>
              </a:rPr>
              <a:t>Fookusvaldkonnad</a:t>
            </a:r>
            <a:endParaRPr kumimoji="0" lang="et-E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ooter Placeholder 4">
            <a:extLst>
              <a:ext uri="{FF2B5EF4-FFF2-40B4-BE49-F238E27FC236}">
                <a16:creationId xmlns="" xmlns:a16="http://schemas.microsoft.com/office/drawing/2014/main" id="{45AF7BD1-D3C9-05E7-42A1-000092B2064B}"/>
              </a:ext>
            </a:extLst>
          </p:cNvPr>
          <p:cNvSpPr txBox="1">
            <a:spLocks/>
          </p:cNvSpPr>
          <p:nvPr/>
        </p:nvSpPr>
        <p:spPr>
          <a:xfrm rot="16200000">
            <a:off x="-2483741" y="3611161"/>
            <a:ext cx="563078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x-none"/>
            </a:defPPr>
            <a:lvl1pPr marL="0" algn="l" defTabSz="914400" rtl="0" eaLnBrk="1" latinLnBrk="0" hangingPunct="1">
              <a:defRPr sz="1200" kern="1200">
                <a:solidFill>
                  <a:srgbClr val="0000B4"/>
                </a:solidFill>
                <a:latin typeface="Tw Cen MT" panose="020B06020201040206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err="1"/>
              <a:t>Eesti</a:t>
            </a:r>
            <a:r>
              <a:rPr lang="en-GB" dirty="0"/>
              <a:t> </a:t>
            </a:r>
            <a:r>
              <a:rPr lang="en-GB" dirty="0" err="1"/>
              <a:t>Infotehnoloogia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Telekommunikatsiooni</a:t>
            </a:r>
            <a:r>
              <a:rPr lang="en-GB" dirty="0"/>
              <a:t> </a:t>
            </a:r>
            <a:r>
              <a:rPr lang="en-GB" dirty="0" err="1"/>
              <a:t>Liit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67533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="" xmlns:a16="http://schemas.microsoft.com/office/drawing/2014/main" id="{249EA79A-2C03-4F6C-A538-17DA129873D1}"/>
              </a:ext>
            </a:extLst>
          </p:cNvPr>
          <p:cNvSpPr txBox="1">
            <a:spLocks/>
          </p:cNvSpPr>
          <p:nvPr/>
        </p:nvSpPr>
        <p:spPr>
          <a:xfrm>
            <a:off x="1264492" y="524984"/>
            <a:ext cx="6454734" cy="1732446"/>
          </a:xfrm>
          <a:prstGeom prst="rect">
            <a:avLst/>
          </a:prstGeom>
        </p:spPr>
        <p:txBody>
          <a:bodyPr vert="horz" lIns="0" tIns="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Tw Cen MT" panose="020B06020201040206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5000" b="1" dirty="0" smtClean="0">
                <a:solidFill>
                  <a:prstClr val="black"/>
                </a:solidFill>
              </a:rPr>
              <a:t>T</a:t>
            </a:r>
            <a:r>
              <a:rPr kumimoji="0" lang="et-EE" sz="5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j-ea"/>
                <a:cs typeface="+mj-cs"/>
              </a:rPr>
              <a:t>ehnoloogiasektor</a:t>
            </a:r>
            <a:endParaRPr kumimoji="0" lang="et-EE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j-ea"/>
              <a:cs typeface="+mj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A80EEED-A79F-4781-9917-406D47579002}"/>
              </a:ext>
            </a:extLst>
          </p:cNvPr>
          <p:cNvSpPr txBox="1"/>
          <p:nvPr/>
        </p:nvSpPr>
        <p:spPr>
          <a:xfrm>
            <a:off x="1223396" y="3234128"/>
            <a:ext cx="5040000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Koondkäive </a:t>
            </a:r>
            <a:r>
              <a:rPr lang="et-EE" sz="3500" b="1" noProof="0" dirty="0" smtClean="0">
                <a:solidFill>
                  <a:prstClr val="black"/>
                </a:solidFill>
                <a:latin typeface="Tw Cen MT" panose="020B0602020104020603" pitchFamily="34" charset="0"/>
              </a:rPr>
              <a:t>7,9</a:t>
            </a:r>
            <a:r>
              <a:rPr kumimoji="0" lang="et-EE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</a:t>
            </a:r>
            <a:r>
              <a:rPr kumimoji="0" lang="et-EE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mld EUR</a:t>
            </a:r>
            <a:r>
              <a:rPr kumimoji="0" lang="et-E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(</a:t>
            </a:r>
            <a:r>
              <a:rPr kumimoji="0" lang="et-EE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2022)</a:t>
            </a:r>
            <a:endParaRPr kumimoji="0" lang="et-E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32DC4CA5-178C-4AE0-8F7A-A9E5D3560CDE}"/>
              </a:ext>
            </a:extLst>
          </p:cNvPr>
          <p:cNvSpPr txBox="1"/>
          <p:nvPr/>
        </p:nvSpPr>
        <p:spPr>
          <a:xfrm>
            <a:off x="1324652" y="1524759"/>
            <a:ext cx="3497594" cy="707886"/>
          </a:xfrm>
          <a:prstGeom prst="rect">
            <a:avLst/>
          </a:prstGeom>
          <a:noFill/>
        </p:spPr>
        <p:txBody>
          <a:bodyPr wrap="square" l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IKT + Idusektor = Tehnoloogiasektor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6C8412A7-C99D-474C-9FD2-7D269680E440}"/>
              </a:ext>
            </a:extLst>
          </p:cNvPr>
          <p:cNvSpPr txBox="1"/>
          <p:nvPr/>
        </p:nvSpPr>
        <p:spPr>
          <a:xfrm>
            <a:off x="3352600" y="5453133"/>
            <a:ext cx="252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10</a:t>
            </a:r>
            <a:r>
              <a:rPr kumimoji="0" lang="et-EE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%</a:t>
            </a: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kogu</a:t>
            </a: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ekspordist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0189A355-D467-4A31-9A95-15FA74E41730}"/>
              </a:ext>
            </a:extLst>
          </p:cNvPr>
          <p:cNvSpPr txBox="1"/>
          <p:nvPr/>
        </p:nvSpPr>
        <p:spPr>
          <a:xfrm>
            <a:off x="3362492" y="4364204"/>
            <a:ext cx="27388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8,7%</a:t>
            </a: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tööjõumaksudest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3EB8A1EB-5E21-484A-B1AC-629D26132D4C}"/>
              </a:ext>
            </a:extLst>
          </p:cNvPr>
          <p:cNvSpPr txBox="1"/>
          <p:nvPr/>
        </p:nvSpPr>
        <p:spPr>
          <a:xfrm>
            <a:off x="1272106" y="5473999"/>
            <a:ext cx="252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t-EE" sz="3200" b="1" dirty="0">
                <a:solidFill>
                  <a:prstClr val="black"/>
                </a:solidFill>
                <a:latin typeface="Tw Cen MT" panose="020B0602020104020603" pitchFamily="34" charset="0"/>
              </a:rPr>
              <a:t>8</a:t>
            </a:r>
            <a:r>
              <a:rPr kumimoji="0" lang="et-EE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% </a:t>
            </a:r>
            <a:r>
              <a:rPr kumimoji="0" lang="et-E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SKTst</a:t>
            </a:r>
            <a:endParaRPr kumimoji="0" lang="et-E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E25E1D4D-1514-4A47-A23C-63DB474FAD05}"/>
              </a:ext>
            </a:extLst>
          </p:cNvPr>
          <p:cNvSpPr txBox="1"/>
          <p:nvPr/>
        </p:nvSpPr>
        <p:spPr>
          <a:xfrm>
            <a:off x="1199964" y="4355185"/>
            <a:ext cx="252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5% </a:t>
            </a: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tööjõust</a:t>
            </a:r>
            <a:endParaRPr kumimoji="0" lang="et-E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662525" y="329859"/>
            <a:ext cx="4911854" cy="5808537"/>
            <a:chOff x="6578304" y="104148"/>
            <a:chExt cx="5294522" cy="6229373"/>
          </a:xfrm>
        </p:grpSpPr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2D7594BC-12EB-4DC3-8625-046D96057899}"/>
                </a:ext>
              </a:extLst>
            </p:cNvPr>
            <p:cNvSpPr/>
            <p:nvPr/>
          </p:nvSpPr>
          <p:spPr>
            <a:xfrm flipV="1">
              <a:off x="6599366" y="5333389"/>
              <a:ext cx="4624662" cy="56116"/>
            </a:xfrm>
            <a:custGeom>
              <a:avLst/>
              <a:gdLst>
                <a:gd name="connsiteX0" fmla="*/ 0 w 3370586"/>
                <a:gd name="connsiteY0" fmla="*/ 0 h 4815"/>
                <a:gd name="connsiteX1" fmla="*/ 3370587 w 3370586"/>
                <a:gd name="connsiteY1" fmla="*/ 0 h 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70586" h="4815">
                  <a:moveTo>
                    <a:pt x="0" y="0"/>
                  </a:moveTo>
                  <a:lnTo>
                    <a:pt x="3370587" y="0"/>
                  </a:lnTo>
                </a:path>
              </a:pathLst>
            </a:custGeom>
            <a:ln w="4810" cap="flat">
              <a:solidFill>
                <a:srgbClr val="003C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802FF479-8F85-4B7B-A8B5-A76D55B07263}"/>
                </a:ext>
              </a:extLst>
            </p:cNvPr>
            <p:cNvSpPr/>
            <p:nvPr/>
          </p:nvSpPr>
          <p:spPr>
            <a:xfrm flipV="1">
              <a:off x="6599366" y="4463619"/>
              <a:ext cx="4644926" cy="49399"/>
            </a:xfrm>
            <a:custGeom>
              <a:avLst/>
              <a:gdLst>
                <a:gd name="connsiteX0" fmla="*/ 0 w 3370586"/>
                <a:gd name="connsiteY0" fmla="*/ 0 h 4815"/>
                <a:gd name="connsiteX1" fmla="*/ 3370587 w 3370586"/>
                <a:gd name="connsiteY1" fmla="*/ 0 h 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70586" h="4815">
                  <a:moveTo>
                    <a:pt x="0" y="0"/>
                  </a:moveTo>
                  <a:lnTo>
                    <a:pt x="3370587" y="0"/>
                  </a:lnTo>
                </a:path>
              </a:pathLst>
            </a:custGeom>
            <a:ln w="4810" cap="flat">
              <a:solidFill>
                <a:srgbClr val="003C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1E996AC7-5AE1-4370-86B4-C6D421FE12E1}"/>
                </a:ext>
              </a:extLst>
            </p:cNvPr>
            <p:cNvSpPr/>
            <p:nvPr/>
          </p:nvSpPr>
          <p:spPr>
            <a:xfrm flipV="1">
              <a:off x="6597398" y="3461928"/>
              <a:ext cx="4644925" cy="56116"/>
            </a:xfrm>
            <a:custGeom>
              <a:avLst/>
              <a:gdLst>
                <a:gd name="connsiteX0" fmla="*/ 0 w 3370586"/>
                <a:gd name="connsiteY0" fmla="*/ 0 h 4815"/>
                <a:gd name="connsiteX1" fmla="*/ 3370587 w 3370586"/>
                <a:gd name="connsiteY1" fmla="*/ 0 h 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70586" h="4815">
                  <a:moveTo>
                    <a:pt x="0" y="0"/>
                  </a:moveTo>
                  <a:lnTo>
                    <a:pt x="3370587" y="0"/>
                  </a:lnTo>
                </a:path>
              </a:pathLst>
            </a:custGeom>
            <a:ln w="4810" cap="flat">
              <a:solidFill>
                <a:srgbClr val="003C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DC0135F8-0D54-41B2-B9DB-226E108B72E5}"/>
                </a:ext>
              </a:extLst>
            </p:cNvPr>
            <p:cNvSpPr/>
            <p:nvPr/>
          </p:nvSpPr>
          <p:spPr>
            <a:xfrm flipV="1">
              <a:off x="6597398" y="2520444"/>
              <a:ext cx="4657026" cy="45719"/>
            </a:xfrm>
            <a:custGeom>
              <a:avLst/>
              <a:gdLst>
                <a:gd name="connsiteX0" fmla="*/ 0 w 3370586"/>
                <a:gd name="connsiteY0" fmla="*/ 0 h 4815"/>
                <a:gd name="connsiteX1" fmla="*/ 3370587 w 3370586"/>
                <a:gd name="connsiteY1" fmla="*/ 0 h 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70586" h="4815">
                  <a:moveTo>
                    <a:pt x="0" y="0"/>
                  </a:moveTo>
                  <a:lnTo>
                    <a:pt x="3370587" y="0"/>
                  </a:lnTo>
                </a:path>
              </a:pathLst>
            </a:custGeom>
            <a:ln w="4810" cap="flat">
              <a:solidFill>
                <a:srgbClr val="003C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814F35AC-DB42-4239-AE55-67A027FC9737}"/>
                </a:ext>
              </a:extLst>
            </p:cNvPr>
            <p:cNvSpPr/>
            <p:nvPr/>
          </p:nvSpPr>
          <p:spPr>
            <a:xfrm>
              <a:off x="6597397" y="1619743"/>
              <a:ext cx="4657025" cy="45719"/>
            </a:xfrm>
            <a:custGeom>
              <a:avLst/>
              <a:gdLst>
                <a:gd name="connsiteX0" fmla="*/ 0 w 3370586"/>
                <a:gd name="connsiteY0" fmla="*/ 0 h 4815"/>
                <a:gd name="connsiteX1" fmla="*/ 3370587 w 3370586"/>
                <a:gd name="connsiteY1" fmla="*/ 0 h 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70586" h="4815">
                  <a:moveTo>
                    <a:pt x="0" y="0"/>
                  </a:moveTo>
                  <a:lnTo>
                    <a:pt x="3370587" y="0"/>
                  </a:lnTo>
                </a:path>
              </a:pathLst>
            </a:custGeom>
            <a:ln w="4810" cap="flat">
              <a:solidFill>
                <a:srgbClr val="003C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9B44824A-FEF8-428D-8DFA-92291F5C9DA1}"/>
                </a:ext>
              </a:extLst>
            </p:cNvPr>
            <p:cNvSpPr/>
            <p:nvPr/>
          </p:nvSpPr>
          <p:spPr>
            <a:xfrm>
              <a:off x="8724098" y="1415891"/>
              <a:ext cx="720000" cy="4869004"/>
            </a:xfrm>
            <a:custGeom>
              <a:avLst/>
              <a:gdLst>
                <a:gd name="connsiteX0" fmla="*/ 0 w 807881"/>
                <a:gd name="connsiteY0" fmla="*/ 0 h 4431262"/>
                <a:gd name="connsiteX1" fmla="*/ 807881 w 807881"/>
                <a:gd name="connsiteY1" fmla="*/ 0 h 4431262"/>
                <a:gd name="connsiteX2" fmla="*/ 807881 w 807881"/>
                <a:gd name="connsiteY2" fmla="*/ 4431263 h 4431262"/>
                <a:gd name="connsiteX3" fmla="*/ 0 w 807881"/>
                <a:gd name="connsiteY3" fmla="*/ 4431263 h 4431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7881" h="4431262">
                  <a:moveTo>
                    <a:pt x="0" y="0"/>
                  </a:moveTo>
                  <a:lnTo>
                    <a:pt x="807881" y="0"/>
                  </a:lnTo>
                  <a:lnTo>
                    <a:pt x="807881" y="4431263"/>
                  </a:lnTo>
                  <a:lnTo>
                    <a:pt x="0" y="4431263"/>
                  </a:lnTo>
                  <a:close/>
                </a:path>
              </a:pathLst>
            </a:custGeom>
            <a:solidFill>
              <a:srgbClr val="003CFF"/>
            </a:solidFill>
            <a:ln w="48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C6E94CD3-017B-4470-BB59-1514F9FE0A9D}"/>
                </a:ext>
              </a:extLst>
            </p:cNvPr>
            <p:cNvSpPr/>
            <p:nvPr/>
          </p:nvSpPr>
          <p:spPr>
            <a:xfrm>
              <a:off x="7743179" y="2284850"/>
              <a:ext cx="720000" cy="4000045"/>
            </a:xfrm>
            <a:custGeom>
              <a:avLst/>
              <a:gdLst>
                <a:gd name="connsiteX0" fmla="*/ 0 w 807881"/>
                <a:gd name="connsiteY0" fmla="*/ 0 h 3640426"/>
                <a:gd name="connsiteX1" fmla="*/ 807882 w 807881"/>
                <a:gd name="connsiteY1" fmla="*/ 0 h 3640426"/>
                <a:gd name="connsiteX2" fmla="*/ 807882 w 807881"/>
                <a:gd name="connsiteY2" fmla="*/ 3640427 h 3640426"/>
                <a:gd name="connsiteX3" fmla="*/ 0 w 807881"/>
                <a:gd name="connsiteY3" fmla="*/ 3640427 h 364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7881" h="3640426">
                  <a:moveTo>
                    <a:pt x="0" y="0"/>
                  </a:moveTo>
                  <a:lnTo>
                    <a:pt x="807882" y="0"/>
                  </a:lnTo>
                  <a:lnTo>
                    <a:pt x="807882" y="3640427"/>
                  </a:lnTo>
                  <a:lnTo>
                    <a:pt x="0" y="3640427"/>
                  </a:lnTo>
                  <a:close/>
                </a:path>
              </a:pathLst>
            </a:custGeom>
            <a:solidFill>
              <a:srgbClr val="003CFF"/>
            </a:solidFill>
            <a:ln w="48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8148F447-A9BC-4011-95E8-44224C443EB3}"/>
                </a:ext>
              </a:extLst>
            </p:cNvPr>
            <p:cNvSpPr/>
            <p:nvPr/>
          </p:nvSpPr>
          <p:spPr>
            <a:xfrm>
              <a:off x="6801794" y="2662074"/>
              <a:ext cx="720000" cy="3635775"/>
            </a:xfrm>
            <a:custGeom>
              <a:avLst/>
              <a:gdLst>
                <a:gd name="connsiteX0" fmla="*/ 0 w 807881"/>
                <a:gd name="connsiteY0" fmla="*/ 0 h 3308905"/>
                <a:gd name="connsiteX1" fmla="*/ 807882 w 807881"/>
                <a:gd name="connsiteY1" fmla="*/ 0 h 3308905"/>
                <a:gd name="connsiteX2" fmla="*/ 807882 w 807881"/>
                <a:gd name="connsiteY2" fmla="*/ 3308905 h 3308905"/>
                <a:gd name="connsiteX3" fmla="*/ 0 w 807881"/>
                <a:gd name="connsiteY3" fmla="*/ 3308905 h 3308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7881" h="3308905">
                  <a:moveTo>
                    <a:pt x="0" y="0"/>
                  </a:moveTo>
                  <a:lnTo>
                    <a:pt x="807882" y="0"/>
                  </a:lnTo>
                  <a:lnTo>
                    <a:pt x="807882" y="3308905"/>
                  </a:lnTo>
                  <a:lnTo>
                    <a:pt x="0" y="3308905"/>
                  </a:lnTo>
                  <a:close/>
                </a:path>
              </a:pathLst>
            </a:custGeom>
            <a:solidFill>
              <a:srgbClr val="003CFF"/>
            </a:solidFill>
            <a:ln w="48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="" xmlns:a16="http://schemas.microsoft.com/office/drawing/2014/main" id="{CBC78592-F1AB-47DE-A4ED-EDB59204C2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94142" y="4351858"/>
              <a:ext cx="975752" cy="240951"/>
            </a:xfrm>
            <a:prstGeom prst="line">
              <a:avLst/>
            </a:prstGeom>
            <a:ln w="63500">
              <a:solidFill>
                <a:srgbClr val="0000B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="" xmlns:a16="http://schemas.microsoft.com/office/drawing/2014/main" id="{2BDF30DC-EA23-41CB-B59D-E72A4F3033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69894" y="1505499"/>
              <a:ext cx="997143" cy="2888752"/>
            </a:xfrm>
            <a:prstGeom prst="line">
              <a:avLst/>
            </a:prstGeom>
            <a:ln w="63500">
              <a:solidFill>
                <a:srgbClr val="0000B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B8E6C29A-8DE8-4520-A192-A19A2C7FA7EC}"/>
                </a:ext>
              </a:extLst>
            </p:cNvPr>
            <p:cNvSpPr txBox="1"/>
            <p:nvPr/>
          </p:nvSpPr>
          <p:spPr>
            <a:xfrm rot="16200000">
              <a:off x="6256744" y="5090992"/>
              <a:ext cx="1765059" cy="720000"/>
            </a:xfrm>
            <a:prstGeom prst="rect">
              <a:avLst/>
            </a:prstGeom>
            <a:noFill/>
          </p:spPr>
          <p:txBody>
            <a:bodyPr wrap="square" lIns="18000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387 627 134</a:t>
              </a:r>
              <a:endParaRPr kumimoji="0" lang="et-EE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9A361B87-AD36-4DF9-9859-0A6D80BAB26C}"/>
                </a:ext>
              </a:extLst>
            </p:cNvPr>
            <p:cNvSpPr txBox="1"/>
            <p:nvPr/>
          </p:nvSpPr>
          <p:spPr>
            <a:xfrm rot="16200000">
              <a:off x="7229157" y="5085511"/>
              <a:ext cx="1765059" cy="720000"/>
            </a:xfrm>
            <a:prstGeom prst="rect">
              <a:avLst/>
            </a:prstGeom>
            <a:noFill/>
          </p:spPr>
          <p:txBody>
            <a:bodyPr wrap="square" lIns="18000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426 466 886</a:t>
              </a:r>
              <a:endParaRPr kumimoji="0" lang="et-EE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="" xmlns:a16="http://schemas.microsoft.com/office/drawing/2014/main" id="{1EF158F6-AF3B-4077-A757-726EADB7F45F}"/>
                </a:ext>
              </a:extLst>
            </p:cNvPr>
            <p:cNvSpPr txBox="1"/>
            <p:nvPr/>
          </p:nvSpPr>
          <p:spPr>
            <a:xfrm rot="16200000">
              <a:off x="8192698" y="5065547"/>
              <a:ext cx="1765059" cy="720000"/>
            </a:xfrm>
            <a:prstGeom prst="rect">
              <a:avLst/>
            </a:prstGeom>
            <a:noFill/>
          </p:spPr>
          <p:txBody>
            <a:bodyPr wrap="square" lIns="18000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519 112 526</a:t>
              </a:r>
              <a:endParaRPr kumimoji="0" lang="et-EE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="" xmlns:a16="http://schemas.microsoft.com/office/drawing/2014/main" id="{8DD6BCB0-3BCA-4D11-B5CD-17BF6C9467DA}"/>
                </a:ext>
              </a:extLst>
            </p:cNvPr>
            <p:cNvSpPr/>
            <p:nvPr/>
          </p:nvSpPr>
          <p:spPr>
            <a:xfrm>
              <a:off x="11584826" y="5809684"/>
              <a:ext cx="288000" cy="288000"/>
            </a:xfrm>
            <a:prstGeom prst="rect">
              <a:avLst/>
            </a:prstGeom>
            <a:solidFill>
              <a:srgbClr val="003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="" xmlns:a16="http://schemas.microsoft.com/office/drawing/2014/main" id="{F6FCE786-857E-40DC-B2BD-1F712C835D06}"/>
                </a:ext>
              </a:extLst>
            </p:cNvPr>
            <p:cNvSpPr/>
            <p:nvPr/>
          </p:nvSpPr>
          <p:spPr>
            <a:xfrm>
              <a:off x="11560249" y="3522486"/>
              <a:ext cx="288000" cy="288000"/>
            </a:xfrm>
            <a:prstGeom prst="rect">
              <a:avLst/>
            </a:prstGeom>
            <a:solidFill>
              <a:srgbClr val="000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="" xmlns:a16="http://schemas.microsoft.com/office/drawing/2014/main" id="{6F4C0FDA-11A6-469B-B2D8-F80FB498AD21}"/>
                </a:ext>
              </a:extLst>
            </p:cNvPr>
            <p:cNvSpPr txBox="1"/>
            <p:nvPr/>
          </p:nvSpPr>
          <p:spPr>
            <a:xfrm rot="16200000">
              <a:off x="10813330" y="4774764"/>
              <a:ext cx="1781839" cy="288000"/>
            </a:xfrm>
            <a:prstGeom prst="rect">
              <a:avLst/>
            </a:prstGeom>
            <a:noFill/>
          </p:spPr>
          <p:txBody>
            <a:bodyPr wrap="square" lIns="144000" tIns="0" bIns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T</a:t>
              </a:r>
              <a:r>
                <a:rPr kumimoji="0" lang="et-EE" sz="20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ööjõumaksud</a:t>
              </a:r>
              <a:endParaRPr kumimoji="0" lang="et-E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="" xmlns:a16="http://schemas.microsoft.com/office/drawing/2014/main" id="{040CA5C5-C2B6-486C-829C-D1DBF393DF97}"/>
                </a:ext>
              </a:extLst>
            </p:cNvPr>
            <p:cNvSpPr txBox="1"/>
            <p:nvPr/>
          </p:nvSpPr>
          <p:spPr>
            <a:xfrm rot="16200000">
              <a:off x="10839078" y="2513315"/>
              <a:ext cx="1730342" cy="288000"/>
            </a:xfrm>
            <a:prstGeom prst="rect">
              <a:avLst/>
            </a:prstGeom>
            <a:noFill/>
          </p:spPr>
          <p:txBody>
            <a:bodyPr wrap="square" lIns="144000" tIns="0" bIns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Töötajaid</a:t>
              </a:r>
              <a:endParaRPr kumimoji="0" lang="et-E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="" xmlns:a16="http://schemas.microsoft.com/office/drawing/2014/main" id="{B3CE3295-4EC4-4517-AA73-8D377A5F8B39}"/>
                </a:ext>
              </a:extLst>
            </p:cNvPr>
            <p:cNvSpPr txBox="1"/>
            <p:nvPr/>
          </p:nvSpPr>
          <p:spPr>
            <a:xfrm>
              <a:off x="6762260" y="2265021"/>
              <a:ext cx="720000" cy="369332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2019</a:t>
              </a:r>
              <a:endParaRPr kumimoji="0" lang="et-EE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37D8BDAD-2843-46C7-8E3A-6F4F80B8F780}"/>
                </a:ext>
              </a:extLst>
            </p:cNvPr>
            <p:cNvSpPr/>
            <p:nvPr/>
          </p:nvSpPr>
          <p:spPr>
            <a:xfrm>
              <a:off x="6579520" y="6282322"/>
              <a:ext cx="4664772" cy="45719"/>
            </a:xfrm>
            <a:custGeom>
              <a:avLst/>
              <a:gdLst>
                <a:gd name="connsiteX0" fmla="*/ 0 w 3370586"/>
                <a:gd name="connsiteY0" fmla="*/ 0 h 4815"/>
                <a:gd name="connsiteX1" fmla="*/ 3370587 w 3370586"/>
                <a:gd name="connsiteY1" fmla="*/ 0 h 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70586" h="4815">
                  <a:moveTo>
                    <a:pt x="0" y="0"/>
                  </a:moveTo>
                  <a:lnTo>
                    <a:pt x="3370587" y="0"/>
                  </a:lnTo>
                </a:path>
              </a:pathLst>
            </a:custGeom>
            <a:ln w="4810" cap="flat">
              <a:solidFill>
                <a:srgbClr val="003C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704E719A-8CAF-4726-A581-DD01C14369B1}"/>
                </a:ext>
              </a:extLst>
            </p:cNvPr>
            <p:cNvSpPr txBox="1"/>
            <p:nvPr/>
          </p:nvSpPr>
          <p:spPr>
            <a:xfrm>
              <a:off x="7746966" y="1958164"/>
              <a:ext cx="720000" cy="369332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2020</a:t>
              </a:r>
              <a:endParaRPr kumimoji="0" lang="et-E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51991143-0DE2-42CF-84F5-B4FBB80F622B}"/>
                </a:ext>
              </a:extLst>
            </p:cNvPr>
            <p:cNvSpPr txBox="1"/>
            <p:nvPr/>
          </p:nvSpPr>
          <p:spPr>
            <a:xfrm>
              <a:off x="8605735" y="1023377"/>
              <a:ext cx="720000" cy="369332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2021</a:t>
              </a:r>
              <a:endParaRPr kumimoji="0" lang="et-E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4AEFE4AC-ABA1-437A-88D4-A4087456B559}"/>
                </a:ext>
              </a:extLst>
            </p:cNvPr>
            <p:cNvSpPr txBox="1"/>
            <p:nvPr/>
          </p:nvSpPr>
          <p:spPr>
            <a:xfrm>
              <a:off x="10407399" y="5876494"/>
              <a:ext cx="847025" cy="394635"/>
            </a:xfrm>
            <a:prstGeom prst="rect">
              <a:avLst/>
            </a:prstGeom>
            <a:noFill/>
          </p:spPr>
          <p:txBody>
            <a:bodyPr wrap="square" lIns="0" rIns="0" bIns="0" anchor="b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-50" normalizeH="0" baseline="0" noProof="0">
                  <a:ln>
                    <a:noFill/>
                  </a:ln>
                  <a:solidFill>
                    <a:srgbClr val="0000B4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32 000</a:t>
              </a:r>
              <a:endParaRPr kumimoji="0" lang="et-EE" sz="1800" b="0" i="0" u="none" strike="noStrike" kern="1200" cap="none" spc="-50" normalizeH="0" baseline="0" noProof="0">
                <a:ln>
                  <a:noFill/>
                </a:ln>
                <a:solidFill>
                  <a:srgbClr val="0000B4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="" xmlns:a16="http://schemas.microsoft.com/office/drawing/2014/main" id="{9C2A5F05-2C0E-461D-9745-357CE0A2A50C}"/>
                </a:ext>
              </a:extLst>
            </p:cNvPr>
            <p:cNvSpPr txBox="1"/>
            <p:nvPr/>
          </p:nvSpPr>
          <p:spPr>
            <a:xfrm>
              <a:off x="10407399" y="4983678"/>
              <a:ext cx="847025" cy="394635"/>
            </a:xfrm>
            <a:prstGeom prst="rect">
              <a:avLst/>
            </a:prstGeom>
            <a:noFill/>
          </p:spPr>
          <p:txBody>
            <a:bodyPr wrap="square" lIns="0" rIns="0" bIns="0" anchor="b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-50" normalizeH="0" baseline="0" noProof="0">
                  <a:ln>
                    <a:noFill/>
                  </a:ln>
                  <a:solidFill>
                    <a:srgbClr val="0000B4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32 500</a:t>
              </a:r>
              <a:endParaRPr kumimoji="0" lang="et-EE" sz="1800" b="0" i="0" u="none" strike="noStrike" kern="1200" cap="none" spc="-50" normalizeH="0" baseline="0" noProof="0">
                <a:ln>
                  <a:noFill/>
                </a:ln>
                <a:solidFill>
                  <a:srgbClr val="0000B4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="" xmlns:a16="http://schemas.microsoft.com/office/drawing/2014/main" id="{DDFD01BD-5F56-42E1-B8C9-20D96032AF06}"/>
                </a:ext>
              </a:extLst>
            </p:cNvPr>
            <p:cNvSpPr txBox="1"/>
            <p:nvPr/>
          </p:nvSpPr>
          <p:spPr>
            <a:xfrm>
              <a:off x="10397267" y="4083402"/>
              <a:ext cx="847025" cy="394635"/>
            </a:xfrm>
            <a:prstGeom prst="rect">
              <a:avLst/>
            </a:prstGeom>
            <a:noFill/>
          </p:spPr>
          <p:txBody>
            <a:bodyPr wrap="square" lIns="0" rIns="0" bIns="0" anchor="b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-50" normalizeH="0" baseline="0" noProof="0">
                  <a:ln>
                    <a:noFill/>
                  </a:ln>
                  <a:solidFill>
                    <a:srgbClr val="0000B4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33 000</a:t>
              </a:r>
              <a:endParaRPr kumimoji="0" lang="et-EE" sz="1800" b="0" i="0" u="none" strike="noStrike" kern="1200" cap="none" spc="-50" normalizeH="0" baseline="0" noProof="0">
                <a:ln>
                  <a:noFill/>
                </a:ln>
                <a:solidFill>
                  <a:srgbClr val="0000B4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="" xmlns:a16="http://schemas.microsoft.com/office/drawing/2014/main" id="{EBA4D360-6971-4493-80CE-BD4871FCD030}"/>
                </a:ext>
              </a:extLst>
            </p:cNvPr>
            <p:cNvSpPr txBox="1"/>
            <p:nvPr/>
          </p:nvSpPr>
          <p:spPr>
            <a:xfrm>
              <a:off x="10377003" y="3107973"/>
              <a:ext cx="847025" cy="394635"/>
            </a:xfrm>
            <a:prstGeom prst="rect">
              <a:avLst/>
            </a:prstGeom>
            <a:noFill/>
          </p:spPr>
          <p:txBody>
            <a:bodyPr wrap="square" lIns="0" rIns="0" bIns="0" anchor="b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-50" normalizeH="0" baseline="0" noProof="0">
                  <a:ln>
                    <a:noFill/>
                  </a:ln>
                  <a:solidFill>
                    <a:srgbClr val="0000B4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33 500</a:t>
              </a:r>
              <a:endParaRPr kumimoji="0" lang="et-EE" sz="1800" b="0" i="0" u="none" strike="noStrike" kern="1200" cap="none" spc="-50" normalizeH="0" baseline="0" noProof="0">
                <a:ln>
                  <a:noFill/>
                </a:ln>
                <a:solidFill>
                  <a:srgbClr val="0000B4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="" xmlns:a16="http://schemas.microsoft.com/office/drawing/2014/main" id="{BC0EB1D6-D4F5-4E2F-B6BE-38DCBF4547D9}"/>
                </a:ext>
              </a:extLst>
            </p:cNvPr>
            <p:cNvSpPr txBox="1"/>
            <p:nvPr/>
          </p:nvSpPr>
          <p:spPr>
            <a:xfrm>
              <a:off x="10361192" y="2169157"/>
              <a:ext cx="847025" cy="394635"/>
            </a:xfrm>
            <a:prstGeom prst="rect">
              <a:avLst/>
            </a:prstGeom>
            <a:noFill/>
          </p:spPr>
          <p:txBody>
            <a:bodyPr wrap="square" lIns="0" rIns="0" bIns="0" anchor="b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-50" normalizeH="0" baseline="0" noProof="0">
                  <a:ln>
                    <a:noFill/>
                  </a:ln>
                  <a:solidFill>
                    <a:srgbClr val="0000B4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34 000</a:t>
              </a:r>
              <a:endParaRPr kumimoji="0" lang="et-EE" sz="1800" b="0" i="0" u="none" strike="noStrike" kern="1200" cap="none" spc="-50" normalizeH="0" baseline="0" noProof="0">
                <a:ln>
                  <a:noFill/>
                </a:ln>
                <a:solidFill>
                  <a:srgbClr val="0000B4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="" xmlns:a16="http://schemas.microsoft.com/office/drawing/2014/main" id="{DB5FF74D-2207-434E-BB84-D84ED094C4BD}"/>
                </a:ext>
              </a:extLst>
            </p:cNvPr>
            <p:cNvSpPr txBox="1"/>
            <p:nvPr/>
          </p:nvSpPr>
          <p:spPr>
            <a:xfrm>
              <a:off x="10351120" y="1230341"/>
              <a:ext cx="847025" cy="394635"/>
            </a:xfrm>
            <a:prstGeom prst="rect">
              <a:avLst/>
            </a:prstGeom>
            <a:noFill/>
          </p:spPr>
          <p:txBody>
            <a:bodyPr wrap="square" lIns="0" rIns="0" bIns="0" anchor="b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-50" normalizeH="0" baseline="0" noProof="0">
                  <a:ln>
                    <a:noFill/>
                  </a:ln>
                  <a:solidFill>
                    <a:srgbClr val="0000B4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34 500</a:t>
              </a:r>
              <a:endParaRPr kumimoji="0" lang="et-EE" sz="1800" b="0" i="0" u="none" strike="noStrike" kern="1200" cap="none" spc="-50" normalizeH="0" baseline="0" noProof="0">
                <a:ln>
                  <a:noFill/>
                </a:ln>
                <a:solidFill>
                  <a:srgbClr val="0000B4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2" name="Freeform: Shape 1">
              <a:extLst>
                <a:ext uri="{FF2B5EF4-FFF2-40B4-BE49-F238E27FC236}">
                  <a16:creationId xmlns="" xmlns:a16="http://schemas.microsoft.com/office/drawing/2014/main" id="{A460C900-F2D7-1D70-56B3-B5FFE4021BAF}"/>
                </a:ext>
              </a:extLst>
            </p:cNvPr>
            <p:cNvSpPr/>
            <p:nvPr/>
          </p:nvSpPr>
          <p:spPr>
            <a:xfrm flipV="1">
              <a:off x="6578304" y="437447"/>
              <a:ext cx="4657025" cy="45719"/>
            </a:xfrm>
            <a:custGeom>
              <a:avLst/>
              <a:gdLst>
                <a:gd name="connsiteX0" fmla="*/ 0 w 3370586"/>
                <a:gd name="connsiteY0" fmla="*/ 0 h 4815"/>
                <a:gd name="connsiteX1" fmla="*/ 3370587 w 3370586"/>
                <a:gd name="connsiteY1" fmla="*/ 0 h 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70586" h="4815">
                  <a:moveTo>
                    <a:pt x="0" y="0"/>
                  </a:moveTo>
                  <a:lnTo>
                    <a:pt x="3370587" y="0"/>
                  </a:lnTo>
                </a:path>
              </a:pathLst>
            </a:custGeom>
            <a:ln w="4810" cap="flat">
              <a:solidFill>
                <a:srgbClr val="003C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="" xmlns:a16="http://schemas.microsoft.com/office/drawing/2014/main" id="{B9325FB9-F158-B2CC-5985-AB34E12F1904}"/>
                </a:ext>
              </a:extLst>
            </p:cNvPr>
            <p:cNvSpPr txBox="1"/>
            <p:nvPr/>
          </p:nvSpPr>
          <p:spPr>
            <a:xfrm>
              <a:off x="10332805" y="104148"/>
              <a:ext cx="847025" cy="394635"/>
            </a:xfrm>
            <a:prstGeom prst="rect">
              <a:avLst/>
            </a:prstGeom>
            <a:noFill/>
          </p:spPr>
          <p:txBody>
            <a:bodyPr wrap="square" lIns="0" rIns="0" bIns="0" anchor="b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-50" normalizeH="0" baseline="0" noProof="0">
                  <a:ln>
                    <a:noFill/>
                  </a:ln>
                  <a:solidFill>
                    <a:srgbClr val="0000B4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3</a:t>
              </a:r>
              <a:r>
                <a:rPr kumimoji="0" lang="et-EE" sz="1800" b="0" i="0" u="none" strike="noStrike" kern="1200" cap="none" spc="-50" normalizeH="0" baseline="0" noProof="0">
                  <a:ln>
                    <a:noFill/>
                  </a:ln>
                  <a:solidFill>
                    <a:srgbClr val="0000B4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7</a:t>
              </a:r>
              <a:r>
                <a:rPr kumimoji="0" lang="en-US" sz="1800" b="0" i="0" u="none" strike="noStrike" kern="1200" cap="none" spc="-50" normalizeH="0" baseline="0" noProof="0">
                  <a:ln>
                    <a:noFill/>
                  </a:ln>
                  <a:solidFill>
                    <a:srgbClr val="0000B4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 500</a:t>
              </a:r>
              <a:endParaRPr kumimoji="0" lang="et-EE" sz="1800" b="0" i="0" u="none" strike="noStrike" kern="1200" cap="none" spc="-50" normalizeH="0" baseline="0" noProof="0">
                <a:ln>
                  <a:noFill/>
                </a:ln>
                <a:solidFill>
                  <a:srgbClr val="0000B4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B8D8D32F-5BF8-2A59-A648-7C8CF13451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96147" y="828809"/>
              <a:ext cx="724620" cy="545973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DE8EC9A7-03BB-EEBF-6E28-DA7BB9EE0FE3}"/>
                </a:ext>
              </a:extLst>
            </p:cNvPr>
            <p:cNvSpPr txBox="1"/>
            <p:nvPr/>
          </p:nvSpPr>
          <p:spPr>
            <a:xfrm rot="16200000">
              <a:off x="9134084" y="5061753"/>
              <a:ext cx="1765059" cy="720000"/>
            </a:xfrm>
            <a:prstGeom prst="rect">
              <a:avLst/>
            </a:prstGeom>
            <a:noFill/>
          </p:spPr>
          <p:txBody>
            <a:bodyPr wrap="square" lIns="18000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650 068 516</a:t>
              </a:r>
              <a:endParaRPr kumimoji="0" lang="et-EE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E7C829C5-ECD0-D340-54FB-B78D3069F8BB}"/>
                </a:ext>
              </a:extLst>
            </p:cNvPr>
            <p:cNvSpPr txBox="1"/>
            <p:nvPr/>
          </p:nvSpPr>
          <p:spPr>
            <a:xfrm>
              <a:off x="9682390" y="504264"/>
              <a:ext cx="720000" cy="369332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202</a:t>
              </a:r>
              <a:r>
                <a:rPr kumimoji="0" lang="et-EE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2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98FAEAA1-856C-7215-7714-046916CB57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97559" y="213981"/>
              <a:ext cx="919054" cy="1236572"/>
            </a:xfrm>
            <a:prstGeom prst="line">
              <a:avLst/>
            </a:prstGeom>
            <a:ln w="63500">
              <a:solidFill>
                <a:srgbClr val="0000B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33">
              <a:extLst>
                <a:ext uri="{FF2B5EF4-FFF2-40B4-BE49-F238E27FC236}">
                  <a16:creationId xmlns="" xmlns:a16="http://schemas.microsoft.com/office/drawing/2014/main" id="{29EC459D-7B02-F19B-BD31-C11EA4890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51579" y="114530"/>
              <a:ext cx="207282" cy="213378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="" xmlns:a16="http://schemas.microsoft.com/office/drawing/2014/main" id="{E41993DB-3ABC-B98D-9A9D-E48833A537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43206" y="4500589"/>
              <a:ext cx="207282" cy="213378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="" xmlns:a16="http://schemas.microsoft.com/office/drawing/2014/main" id="{51FC0874-45C5-92B7-5372-D372C8156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72990" y="4220259"/>
              <a:ext cx="207282" cy="213378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="" xmlns:a16="http://schemas.microsoft.com/office/drawing/2014/main" id="{6DA3A0F6-A599-930B-E8C3-5AC84B670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03191" y="1336626"/>
              <a:ext cx="207282" cy="213378"/>
            </a:xfrm>
            <a:prstGeom prst="rect">
              <a:avLst/>
            </a:prstGeom>
          </p:spPr>
        </p:pic>
      </p:grpSp>
      <p:sp>
        <p:nvSpPr>
          <p:cNvPr id="51" name="Footer Placeholder 4">
            <a:extLst>
              <a:ext uri="{FF2B5EF4-FFF2-40B4-BE49-F238E27FC236}">
                <a16:creationId xmlns="" xmlns:a16="http://schemas.microsoft.com/office/drawing/2014/main" id="{45AF7BD1-D3C9-05E7-42A1-000092B2064B}"/>
              </a:ext>
            </a:extLst>
          </p:cNvPr>
          <p:cNvSpPr txBox="1">
            <a:spLocks/>
          </p:cNvSpPr>
          <p:nvPr/>
        </p:nvSpPr>
        <p:spPr>
          <a:xfrm rot="16200000">
            <a:off x="-2483741" y="3611161"/>
            <a:ext cx="563078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x-none"/>
            </a:defPPr>
            <a:lvl1pPr marL="0" algn="l" defTabSz="914400" rtl="0" eaLnBrk="1" latinLnBrk="0" hangingPunct="1">
              <a:defRPr sz="1200" kern="1200">
                <a:solidFill>
                  <a:srgbClr val="0000B4"/>
                </a:solidFill>
                <a:latin typeface="Tw Cen MT" panose="020B06020201040206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err="1"/>
              <a:t>Eesti</a:t>
            </a:r>
            <a:r>
              <a:rPr lang="en-GB" dirty="0"/>
              <a:t> </a:t>
            </a:r>
            <a:r>
              <a:rPr lang="en-GB" dirty="0" err="1"/>
              <a:t>Infotehnoloogia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Telekommunikatsiooni</a:t>
            </a:r>
            <a:r>
              <a:rPr lang="en-GB" dirty="0"/>
              <a:t> </a:t>
            </a:r>
            <a:r>
              <a:rPr lang="en-GB" dirty="0" err="1"/>
              <a:t>Liit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42446065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6898812-3527-8BB2-1999-1F8AAD21A2BC}"/>
              </a:ext>
            </a:extLst>
          </p:cNvPr>
          <p:cNvSpPr txBox="1"/>
          <p:nvPr/>
        </p:nvSpPr>
        <p:spPr>
          <a:xfrm>
            <a:off x="1307762" y="529383"/>
            <a:ext cx="9359899" cy="1523494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3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ITLi</a:t>
            </a:r>
            <a:r>
              <a:rPr kumimoji="0" lang="et-EE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visioon infoühiskonnast 2035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6400" b="1" i="0" u="none" strike="noStrike" kern="1200" cap="all" spc="70" normalizeH="0" baseline="0" noProof="0">
                <a:ln>
                  <a:noFill/>
                </a:ln>
                <a:solidFill>
                  <a:srgbClr val="0000B4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Nutikas Eesti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9B5D90F-8FF9-66FF-BBA2-8677BD9DBC21}"/>
              </a:ext>
            </a:extLst>
          </p:cNvPr>
          <p:cNvSpPr txBox="1"/>
          <p:nvPr/>
        </p:nvSpPr>
        <p:spPr>
          <a:xfrm>
            <a:off x="1307762" y="2104588"/>
            <a:ext cx="93599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Aastal 2035 on Eesti jõudnud nii era- kui ka avaliku sektori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digitaliseerituses maailma tippu ja me oleme</a:t>
            </a: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selles vallas</a:t>
            </a: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</a:t>
            </a:r>
            <a:r>
              <a:rPr kumimoji="0" lang="et-EE" sz="2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teistele teenäitajaks.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5F8BB24C-9B3A-AE07-B5D8-018C9C7EE718}"/>
              </a:ext>
            </a:extLst>
          </p:cNvPr>
          <p:cNvGrpSpPr/>
          <p:nvPr/>
        </p:nvGrpSpPr>
        <p:grpSpPr>
          <a:xfrm>
            <a:off x="2631312" y="3841932"/>
            <a:ext cx="1757680" cy="1757680"/>
            <a:chOff x="2237455" y="4069406"/>
            <a:chExt cx="1757680" cy="1757680"/>
          </a:xfrm>
        </p:grpSpPr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6CB9C01C-3B66-99DF-EEC1-E43F329C8480}"/>
                </a:ext>
              </a:extLst>
            </p:cNvPr>
            <p:cNvSpPr/>
            <p:nvPr/>
          </p:nvSpPr>
          <p:spPr>
            <a:xfrm>
              <a:off x="2237455" y="4069406"/>
              <a:ext cx="1757680" cy="1757680"/>
            </a:xfrm>
            <a:prstGeom prst="ellipse">
              <a:avLst/>
            </a:prstGeom>
            <a:solidFill>
              <a:srgbClr val="000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C80D0C1E-F138-A528-EFFD-BF1DA5D04239}"/>
                </a:ext>
              </a:extLst>
            </p:cNvPr>
            <p:cNvSpPr txBox="1"/>
            <p:nvPr/>
          </p:nvSpPr>
          <p:spPr>
            <a:xfrm>
              <a:off x="2237895" y="4532748"/>
              <a:ext cx="17568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600" b="1" i="0" u="none" strike="noStrike" kern="1200" cap="all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Innovaatiline ja kestlik majandus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B2FE18EC-89FA-D91A-61AE-867ADFCCDF35}"/>
              </a:ext>
            </a:extLst>
          </p:cNvPr>
          <p:cNvGrpSpPr/>
          <p:nvPr/>
        </p:nvGrpSpPr>
        <p:grpSpPr>
          <a:xfrm>
            <a:off x="5108872" y="3841932"/>
            <a:ext cx="1757680" cy="1757680"/>
            <a:chOff x="4482815" y="4069406"/>
            <a:chExt cx="1757680" cy="1757680"/>
          </a:xfrm>
        </p:grpSpPr>
        <p:sp>
          <p:nvSpPr>
            <p:cNvPr id="7" name="Oval 6">
              <a:extLst>
                <a:ext uri="{FF2B5EF4-FFF2-40B4-BE49-F238E27FC236}">
                  <a16:creationId xmlns="" xmlns:a16="http://schemas.microsoft.com/office/drawing/2014/main" id="{338D209C-22D7-2C68-9B8B-88833E2FF763}"/>
                </a:ext>
              </a:extLst>
            </p:cNvPr>
            <p:cNvSpPr/>
            <p:nvPr/>
          </p:nvSpPr>
          <p:spPr>
            <a:xfrm>
              <a:off x="4482815" y="4069406"/>
              <a:ext cx="1757680" cy="1757680"/>
            </a:xfrm>
            <a:prstGeom prst="ellipse">
              <a:avLst/>
            </a:prstGeom>
            <a:solidFill>
              <a:srgbClr val="000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9B788CD2-C501-3213-E3A9-F6C8F7C49A8E}"/>
                </a:ext>
              </a:extLst>
            </p:cNvPr>
            <p:cNvSpPr txBox="1"/>
            <p:nvPr/>
          </p:nvSpPr>
          <p:spPr>
            <a:xfrm>
              <a:off x="4483255" y="4655859"/>
              <a:ext cx="1756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all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Nutikas</a:t>
              </a:r>
              <a:endParaRPr kumimoji="0" lang="en-US" sz="16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all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rahvas</a:t>
              </a:r>
              <a:endParaRPr kumimoji="0" lang="et-EE" sz="16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B7BC3C37-F7F0-A219-F724-85EAB9F1A2BE}"/>
              </a:ext>
            </a:extLst>
          </p:cNvPr>
          <p:cNvGrpSpPr/>
          <p:nvPr/>
        </p:nvGrpSpPr>
        <p:grpSpPr>
          <a:xfrm>
            <a:off x="7584912" y="3841932"/>
            <a:ext cx="1757680" cy="1757680"/>
            <a:chOff x="6474175" y="4069406"/>
            <a:chExt cx="1757680" cy="1757680"/>
          </a:xfrm>
        </p:grpSpPr>
        <p:sp>
          <p:nvSpPr>
            <p:cNvPr id="12" name="Oval 11">
              <a:extLst>
                <a:ext uri="{FF2B5EF4-FFF2-40B4-BE49-F238E27FC236}">
                  <a16:creationId xmlns="" xmlns:a16="http://schemas.microsoft.com/office/drawing/2014/main" id="{360E9024-1AFB-CE4E-34C0-A09483101E69}"/>
                </a:ext>
              </a:extLst>
            </p:cNvPr>
            <p:cNvSpPr/>
            <p:nvPr/>
          </p:nvSpPr>
          <p:spPr>
            <a:xfrm>
              <a:off x="6474175" y="4069406"/>
              <a:ext cx="1757680" cy="1757680"/>
            </a:xfrm>
            <a:prstGeom prst="ellipse">
              <a:avLst/>
            </a:prstGeom>
            <a:solidFill>
              <a:srgbClr val="000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986C4561-7A20-08FD-45BD-4143F5A1E909}"/>
                </a:ext>
              </a:extLst>
            </p:cNvPr>
            <p:cNvSpPr txBox="1"/>
            <p:nvPr/>
          </p:nvSpPr>
          <p:spPr>
            <a:xfrm>
              <a:off x="6474615" y="4532748"/>
              <a:ext cx="17568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all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Julge</a:t>
              </a:r>
              <a:r>
                <a:rPr kumimoji="0" lang="en-US" sz="1600" b="1" i="0" u="none" strike="noStrike" kern="1200" cap="all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 ja </a:t>
              </a:r>
              <a:r>
                <a:rPr kumimoji="0" lang="en-US" sz="1600" b="1" i="0" u="none" strike="noStrike" kern="1200" cap="all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visiooniga</a:t>
              </a:r>
              <a:r>
                <a:rPr kumimoji="0" lang="en-US" sz="1600" b="1" i="0" u="none" strike="noStrike" kern="1200" cap="all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/>
              </a:r>
              <a:br>
                <a:rPr kumimoji="0" lang="en-US" sz="1600" b="1" i="0" u="none" strike="noStrike" kern="1200" cap="all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</a:br>
              <a:r>
                <a:rPr kumimoji="0" lang="en-US" sz="1600" b="1" i="0" u="none" strike="noStrike" kern="1200" cap="all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riik</a:t>
              </a:r>
              <a:endParaRPr kumimoji="0" lang="et-EE" sz="16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</p:grpSp>
      <p:sp>
        <p:nvSpPr>
          <p:cNvPr id="18" name="Graphic 3">
            <a:extLst>
              <a:ext uri="{FF2B5EF4-FFF2-40B4-BE49-F238E27FC236}">
                <a16:creationId xmlns="" xmlns:a16="http://schemas.microsoft.com/office/drawing/2014/main" id="{1BECDAAD-404A-5C7B-D13F-A7C1D7E96C3C}"/>
              </a:ext>
            </a:extLst>
          </p:cNvPr>
          <p:cNvSpPr/>
          <p:nvPr/>
        </p:nvSpPr>
        <p:spPr>
          <a:xfrm>
            <a:off x="10775949" y="529383"/>
            <a:ext cx="844550" cy="723930"/>
          </a:xfrm>
          <a:custGeom>
            <a:avLst/>
            <a:gdLst>
              <a:gd name="connsiteX0" fmla="*/ 632841 w 1107757"/>
              <a:gd name="connsiteY0" fmla="*/ 316325 h 949547"/>
              <a:gd name="connsiteX1" fmla="*/ 632841 w 1107757"/>
              <a:gd name="connsiteY1" fmla="*/ 949547 h 949547"/>
              <a:gd name="connsiteX2" fmla="*/ 1107758 w 1107757"/>
              <a:gd name="connsiteY2" fmla="*/ 949547 h 949547"/>
              <a:gd name="connsiteX3" fmla="*/ 1107758 w 1107757"/>
              <a:gd name="connsiteY3" fmla="*/ 791147 h 949547"/>
              <a:gd name="connsiteX4" fmla="*/ 791337 w 1107757"/>
              <a:gd name="connsiteY4" fmla="*/ 791147 h 949547"/>
              <a:gd name="connsiteX5" fmla="*/ 791337 w 1107757"/>
              <a:gd name="connsiteY5" fmla="*/ 316325 h 949547"/>
              <a:gd name="connsiteX6" fmla="*/ 632841 w 1107757"/>
              <a:gd name="connsiteY6" fmla="*/ 316325 h 949547"/>
              <a:gd name="connsiteX7" fmla="*/ 0 w 1107757"/>
              <a:gd name="connsiteY7" fmla="*/ 0 h 949547"/>
              <a:gd name="connsiteX8" fmla="*/ 0 w 1107757"/>
              <a:gd name="connsiteY8" fmla="*/ 158401 h 949547"/>
              <a:gd name="connsiteX9" fmla="*/ 316421 w 1107757"/>
              <a:gd name="connsiteY9" fmla="*/ 158401 h 949547"/>
              <a:gd name="connsiteX10" fmla="*/ 316421 w 1107757"/>
              <a:gd name="connsiteY10" fmla="*/ 949547 h 949547"/>
              <a:gd name="connsiteX11" fmla="*/ 474917 w 1107757"/>
              <a:gd name="connsiteY11" fmla="*/ 949547 h 949547"/>
              <a:gd name="connsiteX12" fmla="*/ 474917 w 1107757"/>
              <a:gd name="connsiteY12" fmla="*/ 158401 h 949547"/>
              <a:gd name="connsiteX13" fmla="*/ 791337 w 1107757"/>
              <a:gd name="connsiteY13" fmla="*/ 158401 h 949547"/>
              <a:gd name="connsiteX14" fmla="*/ 791337 w 1107757"/>
              <a:gd name="connsiteY14" fmla="*/ 0 h 949547"/>
              <a:gd name="connsiteX15" fmla="*/ 0 w 1107757"/>
              <a:gd name="connsiteY15" fmla="*/ 0 h 949547"/>
              <a:gd name="connsiteX16" fmla="*/ 0 w 1107757"/>
              <a:gd name="connsiteY16" fmla="*/ 949547 h 949547"/>
              <a:gd name="connsiteX17" fmla="*/ 158496 w 1107757"/>
              <a:gd name="connsiteY17" fmla="*/ 949547 h 949547"/>
              <a:gd name="connsiteX18" fmla="*/ 158496 w 1107757"/>
              <a:gd name="connsiteY18" fmla="*/ 316325 h 949547"/>
              <a:gd name="connsiteX19" fmla="*/ 0 w 1107757"/>
              <a:gd name="connsiteY19" fmla="*/ 316325 h 949547"/>
              <a:gd name="connsiteX20" fmla="*/ 0 w 1107757"/>
              <a:gd name="connsiteY20" fmla="*/ 949547 h 949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07757" h="949547">
                <a:moveTo>
                  <a:pt x="632841" y="316325"/>
                </a:moveTo>
                <a:lnTo>
                  <a:pt x="632841" y="949547"/>
                </a:lnTo>
                <a:cubicBezTo>
                  <a:pt x="632841" y="949547"/>
                  <a:pt x="1107758" y="949547"/>
                  <a:pt x="1107758" y="949547"/>
                </a:cubicBezTo>
                <a:lnTo>
                  <a:pt x="1107758" y="791147"/>
                </a:lnTo>
                <a:cubicBezTo>
                  <a:pt x="1107758" y="791147"/>
                  <a:pt x="791337" y="791147"/>
                  <a:pt x="791337" y="791147"/>
                </a:cubicBezTo>
                <a:lnTo>
                  <a:pt x="791337" y="316325"/>
                </a:lnTo>
                <a:cubicBezTo>
                  <a:pt x="791337" y="316325"/>
                  <a:pt x="632841" y="316325"/>
                  <a:pt x="632841" y="316325"/>
                </a:cubicBezTo>
                <a:close/>
                <a:moveTo>
                  <a:pt x="0" y="0"/>
                </a:moveTo>
                <a:lnTo>
                  <a:pt x="0" y="158401"/>
                </a:lnTo>
                <a:cubicBezTo>
                  <a:pt x="0" y="158401"/>
                  <a:pt x="316421" y="158401"/>
                  <a:pt x="316421" y="158401"/>
                </a:cubicBezTo>
                <a:lnTo>
                  <a:pt x="316421" y="949547"/>
                </a:lnTo>
                <a:cubicBezTo>
                  <a:pt x="316421" y="949547"/>
                  <a:pt x="474917" y="949547"/>
                  <a:pt x="474917" y="949547"/>
                </a:cubicBezTo>
                <a:lnTo>
                  <a:pt x="474917" y="158401"/>
                </a:lnTo>
                <a:cubicBezTo>
                  <a:pt x="474917" y="158401"/>
                  <a:pt x="791337" y="158401"/>
                  <a:pt x="791337" y="158401"/>
                </a:cubicBezTo>
                <a:lnTo>
                  <a:pt x="791337" y="0"/>
                </a:lnTo>
                <a:cubicBezTo>
                  <a:pt x="791337" y="0"/>
                  <a:pt x="0" y="0"/>
                  <a:pt x="0" y="0"/>
                </a:cubicBezTo>
                <a:close/>
                <a:moveTo>
                  <a:pt x="0" y="949547"/>
                </a:moveTo>
                <a:lnTo>
                  <a:pt x="158496" y="949547"/>
                </a:lnTo>
                <a:cubicBezTo>
                  <a:pt x="158496" y="949547"/>
                  <a:pt x="158496" y="316325"/>
                  <a:pt x="158496" y="316325"/>
                </a:cubicBezTo>
                <a:lnTo>
                  <a:pt x="0" y="316325"/>
                </a:lnTo>
                <a:cubicBezTo>
                  <a:pt x="0" y="316325"/>
                  <a:pt x="0" y="949547"/>
                  <a:pt x="0" y="949547"/>
                </a:cubicBezTo>
                <a:close/>
              </a:path>
            </a:pathLst>
          </a:custGeom>
          <a:solidFill>
            <a:srgbClr val="0000B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endParaRPr kumimoji="0" lang="et-E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ooter Placeholder 4">
            <a:extLst>
              <a:ext uri="{FF2B5EF4-FFF2-40B4-BE49-F238E27FC236}">
                <a16:creationId xmlns="" xmlns:a16="http://schemas.microsoft.com/office/drawing/2014/main" id="{45AF7BD1-D3C9-05E7-42A1-000092B2064B}"/>
              </a:ext>
            </a:extLst>
          </p:cNvPr>
          <p:cNvSpPr txBox="1">
            <a:spLocks/>
          </p:cNvSpPr>
          <p:nvPr/>
        </p:nvSpPr>
        <p:spPr>
          <a:xfrm rot="16200000">
            <a:off x="-2483741" y="3611161"/>
            <a:ext cx="563078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x-none"/>
            </a:defPPr>
            <a:lvl1pPr marL="0" algn="l" defTabSz="914400" rtl="0" eaLnBrk="1" latinLnBrk="0" hangingPunct="1">
              <a:defRPr sz="1200" kern="1200">
                <a:solidFill>
                  <a:srgbClr val="0000B4"/>
                </a:solidFill>
                <a:latin typeface="Tw Cen MT" panose="020B06020201040206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err="1"/>
              <a:t>Eesti</a:t>
            </a:r>
            <a:r>
              <a:rPr lang="en-GB" dirty="0"/>
              <a:t> </a:t>
            </a:r>
            <a:r>
              <a:rPr lang="en-GB" dirty="0" err="1"/>
              <a:t>Infotehnoloogia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Telekommunikatsiooni</a:t>
            </a:r>
            <a:r>
              <a:rPr lang="en-GB" dirty="0"/>
              <a:t> </a:t>
            </a:r>
            <a:r>
              <a:rPr lang="en-GB" dirty="0" err="1"/>
              <a:t>Liit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85655080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="" xmlns:a16="http://schemas.microsoft.com/office/drawing/2014/main" id="{51CAD6B1-7A0F-2104-1C07-164F263E5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809" y="2440480"/>
            <a:ext cx="6197600" cy="351536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ITL</a:t>
            </a:r>
            <a:r>
              <a:rPr lang="et-EE" dirty="0" smtClean="0"/>
              <a:t> on valitsusväline IKT valdkonna koostööpartner </a:t>
            </a:r>
            <a:r>
              <a:rPr lang="et-EE" dirty="0" err="1" smtClean="0">
                <a:solidFill>
                  <a:srgbClr val="FFDD61"/>
                </a:solidFill>
              </a:rPr>
              <a:t>visioneerimisest</a:t>
            </a:r>
            <a:r>
              <a:rPr lang="et-EE" dirty="0" smtClean="0">
                <a:solidFill>
                  <a:srgbClr val="FFDD61"/>
                </a:solidFill>
              </a:rPr>
              <a:t> kuni teostuse ja </a:t>
            </a:r>
            <a:r>
              <a:rPr lang="et-EE" dirty="0" err="1" smtClean="0">
                <a:solidFill>
                  <a:srgbClr val="FFDD61"/>
                </a:solidFill>
              </a:rPr>
              <a:t>ellurakendamiseni</a:t>
            </a:r>
            <a:r>
              <a:rPr lang="en-GB" dirty="0" smtClean="0">
                <a:solidFill>
                  <a:srgbClr val="FFDD61"/>
                </a:solidFill>
              </a:rPr>
              <a:t>.</a:t>
            </a:r>
            <a:endParaRPr lang="x-none" dirty="0">
              <a:solidFill>
                <a:srgbClr val="FFDD6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8A201A8-B703-F605-E416-50ED28ED5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8821" y="2100459"/>
            <a:ext cx="2992362" cy="31888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14BEF20-B37A-4008-30FF-E856140F4AD2}"/>
              </a:ext>
            </a:extLst>
          </p:cNvPr>
          <p:cNvSpPr txBox="1"/>
          <p:nvPr/>
        </p:nvSpPr>
        <p:spPr>
          <a:xfrm>
            <a:off x="1465237" y="5839568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t>https://</a:t>
            </a:r>
            <a:r>
              <a:rPr kumimoji="0" lang="x-non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t>itl.ee/</a:t>
            </a:r>
            <a:endParaRPr kumimoji="0" lang="x-none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="" xmlns:a16="http://schemas.microsoft.com/office/drawing/2014/main" id="{10C76018-612D-C741-7024-7B92CAF55459}"/>
              </a:ext>
            </a:extLst>
          </p:cNvPr>
          <p:cNvSpPr txBox="1">
            <a:spLocks/>
          </p:cNvSpPr>
          <p:nvPr/>
        </p:nvSpPr>
        <p:spPr>
          <a:xfrm rot="16200000">
            <a:off x="-2488450" y="3627976"/>
            <a:ext cx="563078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x-none"/>
            </a:defPPr>
            <a:lvl1pPr marL="0" algn="l" defTabSz="914400" rtl="0" eaLnBrk="1" latinLnBrk="0" hangingPunct="1">
              <a:defRPr sz="1200" kern="1200">
                <a:solidFill>
                  <a:srgbClr val="0000B4"/>
                </a:solidFill>
                <a:latin typeface="Tw Cen MT" panose="020B06020201040206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t>Esti</a:t>
            </a: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t>Infotehnoloogia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t>ja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t>Telekommunikatsiooni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t>Liit</a:t>
            </a:r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763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6532" y="547760"/>
            <a:ext cx="9358711" cy="536575"/>
          </a:xfrm>
        </p:spPr>
        <p:txBody>
          <a:bodyPr/>
          <a:lstStyle/>
          <a:p>
            <a:r>
              <a:rPr lang="et-EE" dirty="0" smtClean="0">
                <a:solidFill>
                  <a:schemeClr val="accent6"/>
                </a:solidFill>
              </a:rPr>
              <a:t>IKT sektor - koostööpartner</a:t>
            </a:r>
            <a:endParaRPr lang="et-EE" dirty="0">
              <a:solidFill>
                <a:schemeClr val="accent6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1064" y="1084335"/>
            <a:ext cx="9359900" cy="875095"/>
          </a:xfrm>
        </p:spPr>
        <p:txBody>
          <a:bodyPr/>
          <a:lstStyle/>
          <a:p>
            <a:r>
              <a:rPr lang="et-EE" dirty="0"/>
              <a:t>V</a:t>
            </a:r>
            <a:r>
              <a:rPr lang="et-EE" dirty="0" smtClean="0"/>
              <a:t>õimekused</a:t>
            </a:r>
            <a:endParaRPr lang="et-EE" dirty="0"/>
          </a:p>
        </p:txBody>
      </p:sp>
      <p:sp>
        <p:nvSpPr>
          <p:cNvPr id="4" name="TextBox 3"/>
          <p:cNvSpPr txBox="1"/>
          <p:nvPr/>
        </p:nvSpPr>
        <p:spPr>
          <a:xfrm>
            <a:off x="1342336" y="2240027"/>
            <a:ext cx="10535769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2000" dirty="0" smtClean="0"/>
              <a:t>Peamine </a:t>
            </a:r>
            <a:r>
              <a:rPr lang="et-EE" sz="2000" dirty="0" err="1" smtClean="0"/>
              <a:t>e-Eesti</a:t>
            </a:r>
            <a:r>
              <a:rPr lang="et-EE" sz="2000" dirty="0" smtClean="0"/>
              <a:t> lahenduste looja. </a:t>
            </a: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2000" dirty="0" smtClean="0"/>
              <a:t>Sisuline partner riigile </a:t>
            </a:r>
            <a:r>
              <a:rPr lang="et-EE" sz="2000" dirty="0" err="1" smtClean="0"/>
              <a:t>digiühiskonna</a:t>
            </a:r>
            <a:r>
              <a:rPr lang="et-EE" sz="2000" dirty="0" smtClean="0"/>
              <a:t> arengukavade, plaanide ja regulatsioonide koostamisel. </a:t>
            </a: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2000" dirty="0" smtClean="0"/>
              <a:t>Tihe koostöö keskvalitsuse ning selle IKT-asutustega igapäevaselt.</a:t>
            </a: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2000" dirty="0" smtClean="0"/>
              <a:t>Tasemel </a:t>
            </a:r>
            <a:r>
              <a:rPr lang="et-EE" sz="2000" dirty="0" err="1" smtClean="0"/>
              <a:t>küberturbe</a:t>
            </a:r>
            <a:r>
              <a:rPr lang="et-EE" sz="2000" dirty="0" smtClean="0"/>
              <a:t> kompetentsid.</a:t>
            </a: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2000" dirty="0" smtClean="0"/>
              <a:t>Sektori käsutuses üle poole meie andmeinseneridest, -analüütikutest ja –teadlastest.</a:t>
            </a: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2000" dirty="0" err="1" smtClean="0"/>
              <a:t>ITLi</a:t>
            </a:r>
            <a:r>
              <a:rPr lang="et-EE" sz="2000" dirty="0" smtClean="0"/>
              <a:t> </a:t>
            </a:r>
            <a:r>
              <a:rPr lang="et-EE" sz="2000" dirty="0"/>
              <a:t>t</a:t>
            </a:r>
            <a:r>
              <a:rPr lang="et-EE" sz="2000" dirty="0" smtClean="0"/>
              <a:t>urvalise </a:t>
            </a:r>
            <a:r>
              <a:rPr lang="et-EE" sz="2000" dirty="0"/>
              <a:t>tarkvara </a:t>
            </a:r>
            <a:r>
              <a:rPr lang="et-EE" sz="2000" dirty="0" smtClean="0"/>
              <a:t>arendamise hea tava.</a:t>
            </a: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2000" dirty="0" smtClean="0"/>
              <a:t>Aktiivne eksport ja selle tõttu kogemus </a:t>
            </a:r>
            <a:r>
              <a:rPr lang="et-EE" sz="2000" dirty="0"/>
              <a:t>KOV lahendustest erinevates </a:t>
            </a:r>
            <a:r>
              <a:rPr lang="et-EE" sz="2000" dirty="0" smtClean="0"/>
              <a:t>riikides.</a:t>
            </a:r>
            <a:endParaRPr lang="et-EE" sz="2000" dirty="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2000" dirty="0"/>
              <a:t>Võimekus </a:t>
            </a:r>
            <a:r>
              <a:rPr lang="et-EE" sz="2000" dirty="0" smtClean="0"/>
              <a:t>IKT-lahendustes </a:t>
            </a:r>
            <a:r>
              <a:rPr lang="et-EE" sz="2000" dirty="0"/>
              <a:t>analoogiate </a:t>
            </a:r>
            <a:r>
              <a:rPr lang="et-EE" sz="2000" dirty="0" smtClean="0"/>
              <a:t>toomiseks teistest eluvaldkondadest.</a:t>
            </a: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t-EE" sz="2000" dirty="0" smtClean="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2000" dirty="0" smtClean="0">
                <a:solidFill>
                  <a:schemeClr val="accent6"/>
                </a:solidFill>
              </a:rPr>
              <a:t>Liidu kaudu võimalus viia koostöö korporatiivselt tasandilt kõrgemale (sõltumatud ekspertgrupid </a:t>
            </a:r>
          </a:p>
          <a:p>
            <a:r>
              <a:rPr lang="et-EE" sz="2000" dirty="0" smtClean="0">
                <a:solidFill>
                  <a:schemeClr val="accent6"/>
                </a:solidFill>
              </a:rPr>
              <a:t>planeerimisel ja kavandamisel, realiseeritavuse </a:t>
            </a:r>
            <a:r>
              <a:rPr lang="et-EE" sz="2000" dirty="0">
                <a:solidFill>
                  <a:schemeClr val="accent6"/>
                </a:solidFill>
              </a:rPr>
              <a:t>ja tulemuste </a:t>
            </a:r>
            <a:r>
              <a:rPr lang="et-EE" sz="2000" dirty="0" smtClean="0">
                <a:solidFill>
                  <a:schemeClr val="accent6"/>
                </a:solidFill>
              </a:rPr>
              <a:t>hindamisel jne).</a:t>
            </a:r>
            <a:endParaRPr lang="et-EE" sz="2000" dirty="0">
              <a:solidFill>
                <a:schemeClr val="accent6"/>
              </a:solidFill>
            </a:endParaRPr>
          </a:p>
          <a:p>
            <a:endParaRPr lang="et-EE" dirty="0" smtClean="0"/>
          </a:p>
          <a:p>
            <a:r>
              <a:rPr lang="et-EE" dirty="0" smtClean="0"/>
              <a:t> </a:t>
            </a:r>
            <a:endParaRPr lang="et-EE" dirty="0"/>
          </a:p>
        </p:txBody>
      </p:sp>
      <p:sp>
        <p:nvSpPr>
          <p:cNvPr id="6" name="Graphic 3">
            <a:extLst>
              <a:ext uri="{FF2B5EF4-FFF2-40B4-BE49-F238E27FC236}">
                <a16:creationId xmlns="" xmlns:a16="http://schemas.microsoft.com/office/drawing/2014/main" id="{1BECDAAD-404A-5C7B-D13F-A7C1D7E96C3C}"/>
              </a:ext>
            </a:extLst>
          </p:cNvPr>
          <p:cNvSpPr/>
          <p:nvPr/>
        </p:nvSpPr>
        <p:spPr>
          <a:xfrm>
            <a:off x="10775949" y="529383"/>
            <a:ext cx="844550" cy="723930"/>
          </a:xfrm>
          <a:custGeom>
            <a:avLst/>
            <a:gdLst>
              <a:gd name="connsiteX0" fmla="*/ 632841 w 1107757"/>
              <a:gd name="connsiteY0" fmla="*/ 316325 h 949547"/>
              <a:gd name="connsiteX1" fmla="*/ 632841 w 1107757"/>
              <a:gd name="connsiteY1" fmla="*/ 949547 h 949547"/>
              <a:gd name="connsiteX2" fmla="*/ 1107758 w 1107757"/>
              <a:gd name="connsiteY2" fmla="*/ 949547 h 949547"/>
              <a:gd name="connsiteX3" fmla="*/ 1107758 w 1107757"/>
              <a:gd name="connsiteY3" fmla="*/ 791147 h 949547"/>
              <a:gd name="connsiteX4" fmla="*/ 791337 w 1107757"/>
              <a:gd name="connsiteY4" fmla="*/ 791147 h 949547"/>
              <a:gd name="connsiteX5" fmla="*/ 791337 w 1107757"/>
              <a:gd name="connsiteY5" fmla="*/ 316325 h 949547"/>
              <a:gd name="connsiteX6" fmla="*/ 632841 w 1107757"/>
              <a:gd name="connsiteY6" fmla="*/ 316325 h 949547"/>
              <a:gd name="connsiteX7" fmla="*/ 0 w 1107757"/>
              <a:gd name="connsiteY7" fmla="*/ 0 h 949547"/>
              <a:gd name="connsiteX8" fmla="*/ 0 w 1107757"/>
              <a:gd name="connsiteY8" fmla="*/ 158401 h 949547"/>
              <a:gd name="connsiteX9" fmla="*/ 316421 w 1107757"/>
              <a:gd name="connsiteY9" fmla="*/ 158401 h 949547"/>
              <a:gd name="connsiteX10" fmla="*/ 316421 w 1107757"/>
              <a:gd name="connsiteY10" fmla="*/ 949547 h 949547"/>
              <a:gd name="connsiteX11" fmla="*/ 474917 w 1107757"/>
              <a:gd name="connsiteY11" fmla="*/ 949547 h 949547"/>
              <a:gd name="connsiteX12" fmla="*/ 474917 w 1107757"/>
              <a:gd name="connsiteY12" fmla="*/ 158401 h 949547"/>
              <a:gd name="connsiteX13" fmla="*/ 791337 w 1107757"/>
              <a:gd name="connsiteY13" fmla="*/ 158401 h 949547"/>
              <a:gd name="connsiteX14" fmla="*/ 791337 w 1107757"/>
              <a:gd name="connsiteY14" fmla="*/ 0 h 949547"/>
              <a:gd name="connsiteX15" fmla="*/ 0 w 1107757"/>
              <a:gd name="connsiteY15" fmla="*/ 0 h 949547"/>
              <a:gd name="connsiteX16" fmla="*/ 0 w 1107757"/>
              <a:gd name="connsiteY16" fmla="*/ 949547 h 949547"/>
              <a:gd name="connsiteX17" fmla="*/ 158496 w 1107757"/>
              <a:gd name="connsiteY17" fmla="*/ 949547 h 949547"/>
              <a:gd name="connsiteX18" fmla="*/ 158496 w 1107757"/>
              <a:gd name="connsiteY18" fmla="*/ 316325 h 949547"/>
              <a:gd name="connsiteX19" fmla="*/ 0 w 1107757"/>
              <a:gd name="connsiteY19" fmla="*/ 316325 h 949547"/>
              <a:gd name="connsiteX20" fmla="*/ 0 w 1107757"/>
              <a:gd name="connsiteY20" fmla="*/ 949547 h 949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07757" h="949547">
                <a:moveTo>
                  <a:pt x="632841" y="316325"/>
                </a:moveTo>
                <a:lnTo>
                  <a:pt x="632841" y="949547"/>
                </a:lnTo>
                <a:cubicBezTo>
                  <a:pt x="632841" y="949547"/>
                  <a:pt x="1107758" y="949547"/>
                  <a:pt x="1107758" y="949547"/>
                </a:cubicBezTo>
                <a:lnTo>
                  <a:pt x="1107758" y="791147"/>
                </a:lnTo>
                <a:cubicBezTo>
                  <a:pt x="1107758" y="791147"/>
                  <a:pt x="791337" y="791147"/>
                  <a:pt x="791337" y="791147"/>
                </a:cubicBezTo>
                <a:lnTo>
                  <a:pt x="791337" y="316325"/>
                </a:lnTo>
                <a:cubicBezTo>
                  <a:pt x="791337" y="316325"/>
                  <a:pt x="632841" y="316325"/>
                  <a:pt x="632841" y="316325"/>
                </a:cubicBezTo>
                <a:close/>
                <a:moveTo>
                  <a:pt x="0" y="0"/>
                </a:moveTo>
                <a:lnTo>
                  <a:pt x="0" y="158401"/>
                </a:lnTo>
                <a:cubicBezTo>
                  <a:pt x="0" y="158401"/>
                  <a:pt x="316421" y="158401"/>
                  <a:pt x="316421" y="158401"/>
                </a:cubicBezTo>
                <a:lnTo>
                  <a:pt x="316421" y="949547"/>
                </a:lnTo>
                <a:cubicBezTo>
                  <a:pt x="316421" y="949547"/>
                  <a:pt x="474917" y="949547"/>
                  <a:pt x="474917" y="949547"/>
                </a:cubicBezTo>
                <a:lnTo>
                  <a:pt x="474917" y="158401"/>
                </a:lnTo>
                <a:cubicBezTo>
                  <a:pt x="474917" y="158401"/>
                  <a:pt x="791337" y="158401"/>
                  <a:pt x="791337" y="158401"/>
                </a:cubicBezTo>
                <a:lnTo>
                  <a:pt x="791337" y="0"/>
                </a:lnTo>
                <a:cubicBezTo>
                  <a:pt x="791337" y="0"/>
                  <a:pt x="0" y="0"/>
                  <a:pt x="0" y="0"/>
                </a:cubicBezTo>
                <a:close/>
                <a:moveTo>
                  <a:pt x="0" y="949547"/>
                </a:moveTo>
                <a:lnTo>
                  <a:pt x="158496" y="949547"/>
                </a:lnTo>
                <a:cubicBezTo>
                  <a:pt x="158496" y="949547"/>
                  <a:pt x="158496" y="316325"/>
                  <a:pt x="158496" y="316325"/>
                </a:cubicBezTo>
                <a:lnTo>
                  <a:pt x="0" y="316325"/>
                </a:lnTo>
                <a:cubicBezTo>
                  <a:pt x="0" y="316325"/>
                  <a:pt x="0" y="949547"/>
                  <a:pt x="0" y="949547"/>
                </a:cubicBezTo>
                <a:close/>
              </a:path>
            </a:pathLst>
          </a:custGeom>
          <a:solidFill>
            <a:srgbClr val="0000B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endParaRPr kumimoji="0" lang="et-E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45AF7BD1-D3C9-05E7-42A1-000092B2064B}"/>
              </a:ext>
            </a:extLst>
          </p:cNvPr>
          <p:cNvSpPr txBox="1">
            <a:spLocks/>
          </p:cNvSpPr>
          <p:nvPr/>
        </p:nvSpPr>
        <p:spPr>
          <a:xfrm rot="16200000">
            <a:off x="-2483741" y="3611161"/>
            <a:ext cx="563078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x-none"/>
            </a:defPPr>
            <a:lvl1pPr marL="0" algn="l" defTabSz="914400" rtl="0" eaLnBrk="1" latinLnBrk="0" hangingPunct="1">
              <a:defRPr sz="1200" kern="1200">
                <a:solidFill>
                  <a:srgbClr val="0000B4"/>
                </a:solidFill>
                <a:latin typeface="Tw Cen MT" panose="020B06020201040206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err="1"/>
              <a:t>Eesti</a:t>
            </a:r>
            <a:r>
              <a:rPr lang="en-GB" dirty="0"/>
              <a:t> </a:t>
            </a:r>
            <a:r>
              <a:rPr lang="en-GB" dirty="0" err="1"/>
              <a:t>Infotehnoloogia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Telekommunikatsiooni</a:t>
            </a:r>
            <a:r>
              <a:rPr lang="en-GB" dirty="0"/>
              <a:t> </a:t>
            </a:r>
            <a:r>
              <a:rPr lang="en-GB" dirty="0" err="1"/>
              <a:t>Liit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49793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2093" y="1084335"/>
            <a:ext cx="9359900" cy="875095"/>
          </a:xfrm>
        </p:spPr>
        <p:txBody>
          <a:bodyPr/>
          <a:lstStyle/>
          <a:p>
            <a:r>
              <a:rPr lang="et-EE" dirty="0" smtClean="0"/>
              <a:t>Mõtted, ettepanekud</a:t>
            </a:r>
            <a:endParaRPr lang="et-EE" dirty="0"/>
          </a:p>
        </p:txBody>
      </p:sp>
      <p:sp>
        <p:nvSpPr>
          <p:cNvPr id="4" name="TextBox 3"/>
          <p:cNvSpPr txBox="1"/>
          <p:nvPr/>
        </p:nvSpPr>
        <p:spPr>
          <a:xfrm>
            <a:off x="1404468" y="2657791"/>
            <a:ext cx="1011503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accent6"/>
              </a:buClr>
              <a:buFont typeface="+mj-lt"/>
              <a:buAutoNum type="alphaUcPeriod"/>
            </a:pPr>
            <a:r>
              <a:rPr lang="et-EE" sz="2400" dirty="0" smtClean="0"/>
              <a:t>Tugev, keskne, </a:t>
            </a:r>
            <a:r>
              <a:rPr lang="et-EE" sz="2400" dirty="0" err="1" smtClean="0"/>
              <a:t>KOV-e</a:t>
            </a:r>
            <a:r>
              <a:rPr lang="et-EE" sz="2400" dirty="0" smtClean="0"/>
              <a:t> ühendav </a:t>
            </a:r>
            <a:r>
              <a:rPr lang="et-EE" sz="2400" dirty="0" err="1" smtClean="0"/>
              <a:t>digiarengu</a:t>
            </a:r>
            <a:r>
              <a:rPr lang="et-EE" sz="2400" dirty="0" smtClean="0"/>
              <a:t> tellijaorganisatsioon (</a:t>
            </a:r>
            <a:r>
              <a:rPr lang="et-EE" sz="2400" dirty="0" err="1" smtClean="0"/>
              <a:t>KOV-ide</a:t>
            </a:r>
            <a:r>
              <a:rPr lang="et-EE" sz="2400" dirty="0" smtClean="0"/>
              <a:t> institutsioon).</a:t>
            </a:r>
          </a:p>
          <a:p>
            <a:pPr marL="457200" indent="-457200">
              <a:spcBef>
                <a:spcPts val="1200"/>
              </a:spcBef>
              <a:buClr>
                <a:schemeClr val="accent6"/>
              </a:buClr>
              <a:buFont typeface="+mj-lt"/>
              <a:buAutoNum type="alphaUcPeriod"/>
            </a:pPr>
            <a:r>
              <a:rPr lang="et-EE" sz="2400" dirty="0" smtClean="0"/>
              <a:t>Rahandusministeeriumi haldusalasse keskvalitsuse IKT-</a:t>
            </a:r>
            <a:r>
              <a:rPr lang="et-EE" sz="2400" dirty="0" err="1" smtClean="0"/>
              <a:t>ga</a:t>
            </a:r>
            <a:r>
              <a:rPr lang="et-EE" sz="2400" dirty="0" smtClean="0"/>
              <a:t> lõimimiseks nn KOV-IT-maja (Riigi institutsioon).</a:t>
            </a:r>
          </a:p>
          <a:p>
            <a:pPr marL="457200" indent="-457200">
              <a:spcBef>
                <a:spcPts val="1200"/>
              </a:spcBef>
              <a:buClr>
                <a:schemeClr val="accent6"/>
              </a:buClr>
              <a:buFont typeface="+mj-lt"/>
              <a:buAutoNum type="alphaUcPeriod"/>
            </a:pPr>
            <a:r>
              <a:rPr lang="et-EE" sz="2400" dirty="0" smtClean="0"/>
              <a:t>Üleriigiline „</a:t>
            </a:r>
            <a:r>
              <a:rPr lang="et-EE" sz="2400" dirty="0" err="1" smtClean="0"/>
              <a:t>Digiühiskonna</a:t>
            </a:r>
            <a:r>
              <a:rPr lang="et-EE" sz="2400" dirty="0" smtClean="0"/>
              <a:t> </a:t>
            </a:r>
            <a:r>
              <a:rPr lang="et-EE" sz="2400" dirty="0"/>
              <a:t>harmoniseerimise </a:t>
            </a:r>
            <a:r>
              <a:rPr lang="et-EE" sz="2400" dirty="0" smtClean="0"/>
              <a:t>programm“ (osa riigireformist).</a:t>
            </a:r>
            <a:endParaRPr lang="et-EE" sz="2400" dirty="0"/>
          </a:p>
          <a:p>
            <a:pPr marL="457200" indent="-457200">
              <a:spcBef>
                <a:spcPts val="1200"/>
              </a:spcBef>
              <a:buClr>
                <a:schemeClr val="accent6"/>
              </a:buClr>
              <a:buFont typeface="+mj-lt"/>
              <a:buAutoNum type="alphaUcPeriod"/>
            </a:pPr>
            <a:r>
              <a:rPr lang="et-EE" sz="2400" dirty="0" smtClean="0"/>
              <a:t>Rahastamismudelisse püsiv KOV IKT rahastamise lahendus.</a:t>
            </a:r>
          </a:p>
          <a:p>
            <a:pPr>
              <a:spcBef>
                <a:spcPts val="1200"/>
              </a:spcBef>
            </a:pPr>
            <a:endParaRPr lang="et-EE" sz="2400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350567" y="549275"/>
            <a:ext cx="9358711" cy="536575"/>
          </a:xfrm>
        </p:spPr>
        <p:txBody>
          <a:bodyPr/>
          <a:lstStyle/>
          <a:p>
            <a:r>
              <a:rPr lang="et-EE" dirty="0" smtClean="0">
                <a:solidFill>
                  <a:schemeClr val="accent6"/>
                </a:solidFill>
              </a:rPr>
              <a:t>IKT sektor - koostööpartner</a:t>
            </a:r>
            <a:endParaRPr lang="et-EE" dirty="0">
              <a:solidFill>
                <a:schemeClr val="accent6"/>
              </a:solidFill>
            </a:endParaRPr>
          </a:p>
        </p:txBody>
      </p:sp>
      <p:sp>
        <p:nvSpPr>
          <p:cNvPr id="10" name="Graphic 3">
            <a:extLst>
              <a:ext uri="{FF2B5EF4-FFF2-40B4-BE49-F238E27FC236}">
                <a16:creationId xmlns="" xmlns:a16="http://schemas.microsoft.com/office/drawing/2014/main" id="{1BECDAAD-404A-5C7B-D13F-A7C1D7E96C3C}"/>
              </a:ext>
            </a:extLst>
          </p:cNvPr>
          <p:cNvSpPr/>
          <p:nvPr/>
        </p:nvSpPr>
        <p:spPr>
          <a:xfrm>
            <a:off x="10775949" y="529383"/>
            <a:ext cx="844550" cy="723930"/>
          </a:xfrm>
          <a:custGeom>
            <a:avLst/>
            <a:gdLst>
              <a:gd name="connsiteX0" fmla="*/ 632841 w 1107757"/>
              <a:gd name="connsiteY0" fmla="*/ 316325 h 949547"/>
              <a:gd name="connsiteX1" fmla="*/ 632841 w 1107757"/>
              <a:gd name="connsiteY1" fmla="*/ 949547 h 949547"/>
              <a:gd name="connsiteX2" fmla="*/ 1107758 w 1107757"/>
              <a:gd name="connsiteY2" fmla="*/ 949547 h 949547"/>
              <a:gd name="connsiteX3" fmla="*/ 1107758 w 1107757"/>
              <a:gd name="connsiteY3" fmla="*/ 791147 h 949547"/>
              <a:gd name="connsiteX4" fmla="*/ 791337 w 1107757"/>
              <a:gd name="connsiteY4" fmla="*/ 791147 h 949547"/>
              <a:gd name="connsiteX5" fmla="*/ 791337 w 1107757"/>
              <a:gd name="connsiteY5" fmla="*/ 316325 h 949547"/>
              <a:gd name="connsiteX6" fmla="*/ 632841 w 1107757"/>
              <a:gd name="connsiteY6" fmla="*/ 316325 h 949547"/>
              <a:gd name="connsiteX7" fmla="*/ 0 w 1107757"/>
              <a:gd name="connsiteY7" fmla="*/ 0 h 949547"/>
              <a:gd name="connsiteX8" fmla="*/ 0 w 1107757"/>
              <a:gd name="connsiteY8" fmla="*/ 158401 h 949547"/>
              <a:gd name="connsiteX9" fmla="*/ 316421 w 1107757"/>
              <a:gd name="connsiteY9" fmla="*/ 158401 h 949547"/>
              <a:gd name="connsiteX10" fmla="*/ 316421 w 1107757"/>
              <a:gd name="connsiteY10" fmla="*/ 949547 h 949547"/>
              <a:gd name="connsiteX11" fmla="*/ 474917 w 1107757"/>
              <a:gd name="connsiteY11" fmla="*/ 949547 h 949547"/>
              <a:gd name="connsiteX12" fmla="*/ 474917 w 1107757"/>
              <a:gd name="connsiteY12" fmla="*/ 158401 h 949547"/>
              <a:gd name="connsiteX13" fmla="*/ 791337 w 1107757"/>
              <a:gd name="connsiteY13" fmla="*/ 158401 h 949547"/>
              <a:gd name="connsiteX14" fmla="*/ 791337 w 1107757"/>
              <a:gd name="connsiteY14" fmla="*/ 0 h 949547"/>
              <a:gd name="connsiteX15" fmla="*/ 0 w 1107757"/>
              <a:gd name="connsiteY15" fmla="*/ 0 h 949547"/>
              <a:gd name="connsiteX16" fmla="*/ 0 w 1107757"/>
              <a:gd name="connsiteY16" fmla="*/ 949547 h 949547"/>
              <a:gd name="connsiteX17" fmla="*/ 158496 w 1107757"/>
              <a:gd name="connsiteY17" fmla="*/ 949547 h 949547"/>
              <a:gd name="connsiteX18" fmla="*/ 158496 w 1107757"/>
              <a:gd name="connsiteY18" fmla="*/ 316325 h 949547"/>
              <a:gd name="connsiteX19" fmla="*/ 0 w 1107757"/>
              <a:gd name="connsiteY19" fmla="*/ 316325 h 949547"/>
              <a:gd name="connsiteX20" fmla="*/ 0 w 1107757"/>
              <a:gd name="connsiteY20" fmla="*/ 949547 h 949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07757" h="949547">
                <a:moveTo>
                  <a:pt x="632841" y="316325"/>
                </a:moveTo>
                <a:lnTo>
                  <a:pt x="632841" y="949547"/>
                </a:lnTo>
                <a:cubicBezTo>
                  <a:pt x="632841" y="949547"/>
                  <a:pt x="1107758" y="949547"/>
                  <a:pt x="1107758" y="949547"/>
                </a:cubicBezTo>
                <a:lnTo>
                  <a:pt x="1107758" y="791147"/>
                </a:lnTo>
                <a:cubicBezTo>
                  <a:pt x="1107758" y="791147"/>
                  <a:pt x="791337" y="791147"/>
                  <a:pt x="791337" y="791147"/>
                </a:cubicBezTo>
                <a:lnTo>
                  <a:pt x="791337" y="316325"/>
                </a:lnTo>
                <a:cubicBezTo>
                  <a:pt x="791337" y="316325"/>
                  <a:pt x="632841" y="316325"/>
                  <a:pt x="632841" y="316325"/>
                </a:cubicBezTo>
                <a:close/>
                <a:moveTo>
                  <a:pt x="0" y="0"/>
                </a:moveTo>
                <a:lnTo>
                  <a:pt x="0" y="158401"/>
                </a:lnTo>
                <a:cubicBezTo>
                  <a:pt x="0" y="158401"/>
                  <a:pt x="316421" y="158401"/>
                  <a:pt x="316421" y="158401"/>
                </a:cubicBezTo>
                <a:lnTo>
                  <a:pt x="316421" y="949547"/>
                </a:lnTo>
                <a:cubicBezTo>
                  <a:pt x="316421" y="949547"/>
                  <a:pt x="474917" y="949547"/>
                  <a:pt x="474917" y="949547"/>
                </a:cubicBezTo>
                <a:lnTo>
                  <a:pt x="474917" y="158401"/>
                </a:lnTo>
                <a:cubicBezTo>
                  <a:pt x="474917" y="158401"/>
                  <a:pt x="791337" y="158401"/>
                  <a:pt x="791337" y="158401"/>
                </a:cubicBezTo>
                <a:lnTo>
                  <a:pt x="791337" y="0"/>
                </a:lnTo>
                <a:cubicBezTo>
                  <a:pt x="791337" y="0"/>
                  <a:pt x="0" y="0"/>
                  <a:pt x="0" y="0"/>
                </a:cubicBezTo>
                <a:close/>
                <a:moveTo>
                  <a:pt x="0" y="949547"/>
                </a:moveTo>
                <a:lnTo>
                  <a:pt x="158496" y="949547"/>
                </a:lnTo>
                <a:cubicBezTo>
                  <a:pt x="158496" y="949547"/>
                  <a:pt x="158496" y="316325"/>
                  <a:pt x="158496" y="316325"/>
                </a:cubicBezTo>
                <a:lnTo>
                  <a:pt x="0" y="316325"/>
                </a:lnTo>
                <a:cubicBezTo>
                  <a:pt x="0" y="316325"/>
                  <a:pt x="0" y="949547"/>
                  <a:pt x="0" y="949547"/>
                </a:cubicBezTo>
                <a:close/>
              </a:path>
            </a:pathLst>
          </a:custGeom>
          <a:solidFill>
            <a:srgbClr val="0000B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endParaRPr kumimoji="0" lang="et-E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45AF7BD1-D3C9-05E7-42A1-000092B2064B}"/>
              </a:ext>
            </a:extLst>
          </p:cNvPr>
          <p:cNvSpPr txBox="1">
            <a:spLocks/>
          </p:cNvSpPr>
          <p:nvPr/>
        </p:nvSpPr>
        <p:spPr>
          <a:xfrm rot="16200000">
            <a:off x="-2483741" y="3611161"/>
            <a:ext cx="563078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x-none"/>
            </a:defPPr>
            <a:lvl1pPr marL="0" algn="l" defTabSz="914400" rtl="0" eaLnBrk="1" latinLnBrk="0" hangingPunct="1">
              <a:defRPr sz="1200" kern="1200">
                <a:solidFill>
                  <a:srgbClr val="0000B4"/>
                </a:solidFill>
                <a:latin typeface="Tw Cen MT" panose="020B06020201040206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err="1"/>
              <a:t>Eesti</a:t>
            </a:r>
            <a:r>
              <a:rPr lang="en-GB" dirty="0"/>
              <a:t> </a:t>
            </a:r>
            <a:r>
              <a:rPr lang="en-GB" dirty="0" err="1"/>
              <a:t>Infotehnoloogia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Telekommunikatsiooni</a:t>
            </a:r>
            <a:r>
              <a:rPr lang="en-GB" dirty="0"/>
              <a:t> </a:t>
            </a:r>
            <a:r>
              <a:rPr lang="en-GB" dirty="0" err="1"/>
              <a:t>Liit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5702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43BB36C7-1007-492D-B837-9F58063F22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6622" y="2943639"/>
            <a:ext cx="9358710" cy="955435"/>
          </a:xfrm>
        </p:spPr>
        <p:txBody>
          <a:bodyPr/>
          <a:lstStyle/>
          <a:p>
            <a:r>
              <a:rPr lang="en-US" sz="5000" b="1" dirty="0" err="1" smtClean="0"/>
              <a:t>Koostööni</a:t>
            </a:r>
            <a:r>
              <a:rPr lang="et-EE" sz="5000" b="1" dirty="0" smtClean="0"/>
              <a:t> !</a:t>
            </a:r>
            <a:endParaRPr lang="et-EE" sz="5000" b="1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11E7502-81F3-449A-816F-FDD4CBC4E62E}"/>
              </a:ext>
            </a:extLst>
          </p:cNvPr>
          <p:cNvSpPr txBox="1"/>
          <p:nvPr/>
        </p:nvSpPr>
        <p:spPr>
          <a:xfrm>
            <a:off x="1417241" y="4171776"/>
            <a:ext cx="9358710" cy="821332"/>
          </a:xfrm>
          <a:prstGeom prst="rect">
            <a:avLst/>
          </a:prstGeom>
          <a:noFill/>
        </p:spPr>
        <p:txBody>
          <a:bodyPr wrap="square" l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Eesti</a:t>
            </a:r>
            <a:r>
              <a:rPr kumimoji="0" lang="et-EE" sz="3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</a:t>
            </a:r>
            <a:r>
              <a:rPr kumimoji="0" 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</a:t>
            </a:r>
            <a:r>
              <a:rPr kumimoji="0" lang="en-US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Infotehnoloogia</a:t>
            </a:r>
            <a:r>
              <a:rPr kumimoji="0" lang="et-EE" sz="3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</a:t>
            </a:r>
            <a:r>
              <a:rPr kumimoji="0" 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ja</a:t>
            </a:r>
            <a:r>
              <a:rPr kumimoji="0" lang="et-EE" sz="3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</a:t>
            </a:r>
            <a:r>
              <a:rPr kumimoji="0" 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</a:t>
            </a:r>
            <a:r>
              <a:rPr kumimoji="0" lang="en-US" sz="33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Telekommunikatsiooni</a:t>
            </a: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</a:t>
            </a:r>
            <a:r>
              <a:rPr kumimoji="0" lang="et-EE" sz="3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</a:t>
            </a:r>
            <a:r>
              <a:rPr kumimoji="0" lang="en-US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Liit</a:t>
            </a:r>
            <a:r>
              <a:rPr kumimoji="0" 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</a:t>
            </a:r>
            <a:endParaRPr kumimoji="0" lang="en-US" sz="33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30119F6-9E98-451D-869E-B472106C86A7}"/>
              </a:ext>
            </a:extLst>
          </p:cNvPr>
          <p:cNvSpPr txBox="1"/>
          <p:nvPr/>
        </p:nvSpPr>
        <p:spPr>
          <a:xfrm>
            <a:off x="1439271" y="5844208"/>
            <a:ext cx="5737562" cy="712964"/>
          </a:xfrm>
          <a:prstGeom prst="rect">
            <a:avLst/>
          </a:prstGeom>
          <a:noFill/>
        </p:spPr>
        <p:txBody>
          <a:bodyPr wrap="square" lIns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www.itl.ee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59F9F055-56A7-4EA1-987B-D93BEBF577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0495" y="697833"/>
            <a:ext cx="2028824" cy="202882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001795" y="5000290"/>
            <a:ext cx="17822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lang="et-EE" b="1" dirty="0">
                <a:solidFill>
                  <a:prstClr val="white"/>
                </a:solidFill>
                <a:latin typeface="Tw Cen MT" panose="020B0602020104020603" pitchFamily="34" charset="0"/>
              </a:rPr>
              <a:t>Doris Põld</a:t>
            </a:r>
            <a:endParaRPr lang="et-EE" dirty="0">
              <a:solidFill>
                <a:prstClr val="white"/>
              </a:solidFill>
              <a:latin typeface="Tw Cen MT" panose="020B0602020104020603" pitchFamily="34" charset="0"/>
            </a:endParaRPr>
          </a:p>
          <a:p>
            <a:pPr lvl="0" algn="r">
              <a:defRPr/>
            </a:pPr>
            <a:r>
              <a:rPr lang="et-EE" dirty="0" err="1" smtClean="0">
                <a:solidFill>
                  <a:prstClr val="white"/>
                </a:solidFill>
                <a:latin typeface="Tw Cen MT" panose="020B0602020104020603" pitchFamily="34" charset="0"/>
              </a:rPr>
              <a:t>doris</a:t>
            </a:r>
            <a:r>
              <a:rPr lang="en-US" dirty="0">
                <a:solidFill>
                  <a:prstClr val="white"/>
                </a:solidFill>
                <a:latin typeface="Tw Cen MT" panose="020B0602020104020603" pitchFamily="34" charset="0"/>
              </a:rPr>
              <a:t>.</a:t>
            </a:r>
            <a:r>
              <a:rPr lang="en-US" dirty="0" err="1">
                <a:solidFill>
                  <a:prstClr val="white"/>
                </a:solidFill>
                <a:latin typeface="Tw Cen MT" panose="020B0602020104020603" pitchFamily="34" charset="0"/>
              </a:rPr>
              <a:t>pold</a:t>
            </a:r>
            <a:r>
              <a:rPr lang="et-EE" dirty="0">
                <a:solidFill>
                  <a:prstClr val="white"/>
                </a:solidFill>
                <a:latin typeface="Tw Cen MT" panose="020B0602020104020603" pitchFamily="34" charset="0"/>
              </a:rPr>
              <a:t>@itl.ee</a:t>
            </a:r>
          </a:p>
          <a:p>
            <a:pPr lvl="0" algn="r">
              <a:defRPr/>
            </a:pPr>
            <a:r>
              <a:rPr lang="en-US" dirty="0">
                <a:solidFill>
                  <a:prstClr val="white"/>
                </a:solidFill>
                <a:latin typeface="Tw Cen MT" panose="020B0602020104020603" pitchFamily="34" charset="0"/>
              </a:rPr>
              <a:t>+372 </a:t>
            </a:r>
            <a:r>
              <a:rPr lang="et-EE" dirty="0">
                <a:solidFill>
                  <a:prstClr val="white"/>
                </a:solidFill>
                <a:latin typeface="Tw Cen MT" panose="020B0602020104020603" pitchFamily="34" charset="0"/>
              </a:rPr>
              <a:t>511 4411</a:t>
            </a:r>
            <a:endParaRPr lang="et-EE" sz="2000" dirty="0">
              <a:solidFill>
                <a:prstClr val="white"/>
              </a:solidFill>
              <a:latin typeface="Tw Cen MT" panose="020B0602020104020603" pitchFamily="34" charset="0"/>
            </a:endParaRPr>
          </a:p>
          <a:p>
            <a:pPr algn="r"/>
            <a:endParaRPr lang="et-EE" dirty="0"/>
          </a:p>
        </p:txBody>
      </p:sp>
      <p:sp>
        <p:nvSpPr>
          <p:cNvPr id="7" name="TextBox 6"/>
          <p:cNvSpPr txBox="1"/>
          <p:nvPr/>
        </p:nvSpPr>
        <p:spPr>
          <a:xfrm>
            <a:off x="1366622" y="5000361"/>
            <a:ext cx="2785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t-EE" b="1" dirty="0" smtClean="0">
                <a:solidFill>
                  <a:prstClr val="white"/>
                </a:solidFill>
                <a:latin typeface="Tw Cen MT" panose="020B0602020104020603" pitchFamily="34" charset="0"/>
              </a:rPr>
              <a:t>Urmas </a:t>
            </a:r>
            <a:r>
              <a:rPr lang="et-EE" b="1" dirty="0" err="1" smtClean="0">
                <a:solidFill>
                  <a:prstClr val="white"/>
                </a:solidFill>
                <a:latin typeface="Tw Cen MT" panose="020B0602020104020603" pitchFamily="34" charset="0"/>
              </a:rPr>
              <a:t>Kõlli</a:t>
            </a:r>
            <a:endParaRPr lang="et-EE" dirty="0">
              <a:solidFill>
                <a:prstClr val="white"/>
              </a:solidFill>
              <a:latin typeface="Tw Cen MT" panose="020B0602020104020603" pitchFamily="34" charset="0"/>
            </a:endParaRPr>
          </a:p>
          <a:p>
            <a:pPr lvl="0">
              <a:defRPr/>
            </a:pPr>
            <a:r>
              <a:rPr lang="et-EE" dirty="0" smtClean="0">
                <a:solidFill>
                  <a:prstClr val="white"/>
                </a:solidFill>
                <a:latin typeface="Tw Cen MT" panose="020B0602020104020603" pitchFamily="34" charset="0"/>
              </a:rPr>
              <a:t>urmas.kolli@datel.ee</a:t>
            </a:r>
            <a:endParaRPr lang="et-EE" dirty="0">
              <a:solidFill>
                <a:prstClr val="white"/>
              </a:solidFill>
              <a:latin typeface="Tw Cen MT" panose="020B0602020104020603" pitchFamily="34" charset="0"/>
            </a:endParaRP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  <a:latin typeface="Tw Cen MT" panose="020B0602020104020603" pitchFamily="34" charset="0"/>
              </a:rPr>
              <a:t>+372 </a:t>
            </a:r>
            <a:r>
              <a:rPr lang="et-EE" dirty="0" smtClean="0">
                <a:solidFill>
                  <a:prstClr val="white"/>
                </a:solidFill>
                <a:latin typeface="Tw Cen MT" panose="020B0602020104020603" pitchFamily="34" charset="0"/>
              </a:rPr>
              <a:t>5047148</a:t>
            </a:r>
            <a:endParaRPr lang="et-EE" sz="2000" dirty="0">
              <a:solidFill>
                <a:prstClr val="white"/>
              </a:solidFill>
              <a:latin typeface="Tw Cen MT" panose="020B0602020104020603" pitchFamily="34" charset="0"/>
            </a:endParaRP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7389499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TL Theme">
  <a:themeElements>
    <a:clrScheme name="Custom 1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00B4"/>
      </a:accent1>
      <a:accent2>
        <a:srgbClr val="003BFF"/>
      </a:accent2>
      <a:accent3>
        <a:srgbClr val="A5A5A5"/>
      </a:accent3>
      <a:accent4>
        <a:srgbClr val="FFC000"/>
      </a:accent4>
      <a:accent5>
        <a:srgbClr val="003BFF"/>
      </a:accent5>
      <a:accent6>
        <a:srgbClr val="0000B4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ITL Theme">
  <a:themeElements>
    <a:clrScheme name="Custom 1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00B4"/>
      </a:accent1>
      <a:accent2>
        <a:srgbClr val="003BFF"/>
      </a:accent2>
      <a:accent3>
        <a:srgbClr val="A5A5A5"/>
      </a:accent3>
      <a:accent4>
        <a:srgbClr val="FFC000"/>
      </a:accent4>
      <a:accent5>
        <a:srgbClr val="003BFF"/>
      </a:accent5>
      <a:accent6>
        <a:srgbClr val="0000B4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D3A198704C954882CAA79B8BAAFA83" ma:contentTypeVersion="21" ma:contentTypeDescription="Loo uus dokument" ma:contentTypeScope="" ma:versionID="5ab6c1df5073a84d37be9774e4702472">
  <xsd:schema xmlns:xsd="http://www.w3.org/2001/XMLSchema" xmlns:xs="http://www.w3.org/2001/XMLSchema" xmlns:p="http://schemas.microsoft.com/office/2006/metadata/properties" xmlns:ns2="f9c4866b-30f9-435c-a654-b02a2198404e" xmlns:ns3="5ee038f0-6824-4b44-a7e3-ea41971539f1" xmlns:ns4="20f4a9f1-15ab-4aa8-bc21-8ea465a7e045" targetNamespace="http://schemas.microsoft.com/office/2006/metadata/properties" ma:root="true" ma:fieldsID="d0d8fe00da8e3cbbd01b5c0485fd726a" ns2:_="" ns3:_="" ns4:_="">
    <xsd:import namespace="f9c4866b-30f9-435c-a654-b02a2198404e"/>
    <xsd:import namespace="5ee038f0-6824-4b44-a7e3-ea41971539f1"/>
    <xsd:import namespace="20f4a9f1-15ab-4aa8-bc21-8ea465a7e0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4:TaxCatchAll" minOccurs="0"/>
                <xsd:element ref="ns2:lcf76f155ced4ddcb4097134ff3c332f" minOccurs="0"/>
                <xsd:element ref="ns2:Vastutavisik" minOccurs="0"/>
                <xsd:element ref="ns2:Sta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c4866b-30f9-435c-a654-b02a219840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Pildisildid" ma:readOnly="false" ma:fieldId="{5cf76f15-5ced-4ddc-b409-7134ff3c332f}" ma:taxonomyMulti="true" ma:sspId="11b832bc-7d09-4ffc-a2d1-04f53765f1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Vastutavisik" ma:index="24" nillable="true" ma:displayName="Vastutav isik" ma:format="Dropdown" ma:list="UserInfo" ma:SharePointGroup="0" ma:internalName="Vastutavisik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aatus" ma:index="25" nillable="true" ma:displayName="Staatus" ma:format="Dropdown" ma:internalName="Staatus">
      <xsd:simpleType>
        <xsd:restriction base="dms:Choice">
          <xsd:enumeration value="OOtel"/>
          <xsd:enumeration value="Kinnitatud"/>
          <xsd:enumeration value="Tagasi lükatu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e038f0-6824-4b44-a7e3-ea41971539f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Ühiskasutuse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Ühiskasutusse andmise üksikasjad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f4a9f1-15ab-4aa8-bc21-8ea465a7e04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ffa963de-80f2-4d68-a2c4-2f39ded54130}" ma:internalName="TaxCatchAll" ma:showField="CatchAllData" ma:web="20f4a9f1-15ab-4aa8-bc21-8ea465a7e0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65980E0-98CA-41A8-A1F5-2FA715A3D9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093E12-1673-4DA2-AC7A-E5CF4ABA499A}">
  <ds:schemaRefs>
    <ds:schemaRef ds:uri="20f4a9f1-15ab-4aa8-bc21-8ea465a7e045"/>
    <ds:schemaRef ds:uri="5ee038f0-6824-4b44-a7e3-ea41971539f1"/>
    <ds:schemaRef ds:uri="f9c4866b-30f9-435c-a654-b02a2198404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430</Words>
  <Application>Microsoft Office PowerPoint</Application>
  <PresentationFormat>Widescreen</PresentationFormat>
  <Paragraphs>109</Paragraphs>
  <Slides>9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Times New Roman</vt:lpstr>
      <vt:lpstr>Tw Cen MT</vt:lpstr>
      <vt:lpstr>Tw Cen MT Std</vt:lpstr>
      <vt:lpstr>Wingdings</vt:lpstr>
      <vt:lpstr>Master</vt:lpstr>
      <vt:lpstr>ITL Theme</vt:lpstr>
      <vt:lpstr>1_ITL Theme</vt:lpstr>
      <vt:lpstr> Eesti Infotehnoloogia ja  Telekommunikatsiooni Liidu  juhatuse liige </vt:lpstr>
      <vt:lpstr>PowerPoint Presentation</vt:lpstr>
      <vt:lpstr>PowerPoint Presentation</vt:lpstr>
      <vt:lpstr>PowerPoint Presentation</vt:lpstr>
      <vt:lpstr>PowerPoint Presentation</vt:lpstr>
      <vt:lpstr>ITL on valitsusväline IKT valdkonna koostööpartner visioneerimisest kuni teostuse ja ellurakendamiseni.</vt:lpstr>
      <vt:lpstr>IKT sektor - koostööpartner</vt:lpstr>
      <vt:lpstr>IKT sektor - koostööpartner</vt:lpstr>
      <vt:lpstr>Koostööni 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Eesti Infotehnoloogia ja Telekommunikatsiooni Liit</dc:title>
  <dc:creator>Kristi Semidor</dc:creator>
  <cp:lastModifiedBy>UKO</cp:lastModifiedBy>
  <cp:revision>43</cp:revision>
  <cp:lastPrinted>2023-09-14T13:05:42Z</cp:lastPrinted>
  <dcterms:created xsi:type="dcterms:W3CDTF">2023-02-09T15:38:48Z</dcterms:created>
  <dcterms:modified xsi:type="dcterms:W3CDTF">2023-09-17T17:47:34Z</dcterms:modified>
</cp:coreProperties>
</file>