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81800" cy="9296400"/>
  <p:embeddedFontLst>
    <p:embeddedFont>
      <p:font typeface="Tino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jvqXmNDniObHCISdhL4SIuS0L3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Tino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Tinos-italic.fntdata"/><Relationship Id="rId10" Type="http://schemas.openxmlformats.org/officeDocument/2006/relationships/font" Target="fonts/Tinos-bold.fntdata"/><Relationship Id="rId13" Type="http://customschemas.google.com/relationships/presentationmetadata" Target="metadata"/><Relationship Id="rId12" Type="http://schemas.openxmlformats.org/officeDocument/2006/relationships/font" Target="fonts/Tino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82119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98102" y="0"/>
            <a:ext cx="2982119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540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2982119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t-E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:notes"/>
          <p:cNvSpPr txBox="1"/>
          <p:nvPr>
            <p:ph idx="1" type="body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:notes"/>
          <p:cNvSpPr/>
          <p:nvPr>
            <p:ph idx="2" type="sldImg"/>
          </p:nvPr>
        </p:nvSpPr>
        <p:spPr>
          <a:xfrm>
            <a:off x="6540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:notes"/>
          <p:cNvSpPr txBox="1"/>
          <p:nvPr>
            <p:ph idx="1" type="body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:notes"/>
          <p:cNvSpPr/>
          <p:nvPr>
            <p:ph idx="2" type="sldImg"/>
          </p:nvPr>
        </p:nvSpPr>
        <p:spPr>
          <a:xfrm>
            <a:off x="6540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 txBox="1"/>
          <p:nvPr>
            <p:ph idx="1" type="body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:notes"/>
          <p:cNvSpPr/>
          <p:nvPr>
            <p:ph idx="2" type="sldImg"/>
          </p:nvPr>
        </p:nvSpPr>
        <p:spPr>
          <a:xfrm>
            <a:off x="6540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Relationship Id="rId3" Type="http://schemas.openxmlformats.org/officeDocument/2006/relationships/image" Target="../media/image8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Relationship Id="rId3" Type="http://schemas.openxmlformats.org/officeDocument/2006/relationships/image" Target="../media/image8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jpg"/><Relationship Id="rId3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Relationship Id="rId3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Relationship Id="rId3" Type="http://schemas.openxmlformats.org/officeDocument/2006/relationships/image" Target="../media/image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Relationship Id="rId3" Type="http://schemas.openxmlformats.org/officeDocument/2006/relationships/image" Target="../media/image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Relationship Id="rId3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jpg"/><Relationship Id="rId3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jpg"/><Relationship Id="rId3" Type="http://schemas.openxmlformats.org/officeDocument/2006/relationships/image" Target="../media/image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 Pealkiri ja alapealkiri - vesipildiga taust">
  <p:cSld name="2. Pealkiri ja alapealkiri - vesipildiga taus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4640"/>
            <a:ext cx="12192000" cy="69292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5"/>
          <p:cNvSpPr txBox="1"/>
          <p:nvPr>
            <p:ph type="title"/>
          </p:nvPr>
        </p:nvSpPr>
        <p:spPr>
          <a:xfrm>
            <a:off x="838200" y="3429001"/>
            <a:ext cx="10515600" cy="14202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nos"/>
              <a:buNone/>
              <a:defRPr b="1" i="0"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838200" y="2008706"/>
            <a:ext cx="10515600" cy="1420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2" type="body"/>
          </p:nvPr>
        </p:nvSpPr>
        <p:spPr>
          <a:xfrm>
            <a:off x="4318000" y="6027738"/>
            <a:ext cx="3556000" cy="500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7" name="Google Shape;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7841" y="544861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. Pealkiri, loetelu ja joonis">
  <p:cSld name="7. Pealkiri, loetelu ja joonis">
    <p:bg>
      <p:bgPr>
        <a:solidFill>
          <a:srgbClr val="0061AA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45512" y="-1758746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6"/>
          <p:cNvSpPr txBox="1"/>
          <p:nvPr>
            <p:ph idx="1" type="body"/>
          </p:nvPr>
        </p:nvSpPr>
        <p:spPr>
          <a:xfrm>
            <a:off x="6105525" y="4148138"/>
            <a:ext cx="5770563" cy="2157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2" type="body"/>
          </p:nvPr>
        </p:nvSpPr>
        <p:spPr>
          <a:xfrm>
            <a:off x="6105525" y="2682814"/>
            <a:ext cx="5780088" cy="146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457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457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457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457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 Pealkiri ja alapealkiri - sinine taust">
  <p:cSld name="1. Pealkiri ja alapealkiri - sinine taust">
    <p:bg>
      <p:bgPr>
        <a:solidFill>
          <a:srgbClr val="0061AA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8200" y="3429001"/>
            <a:ext cx="10515600" cy="14202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nos"/>
              <a:buNone/>
              <a:defRPr b="1" i="0"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8200" y="2008706"/>
            <a:ext cx="10515600" cy="1420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2" type="body"/>
          </p:nvPr>
        </p:nvSpPr>
        <p:spPr>
          <a:xfrm>
            <a:off x="4318000" y="6027738"/>
            <a:ext cx="3556000" cy="500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7" name="Google Shape;2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47841" y="544861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 Pealkiri ja alapealkiri - 45kraadine taust">
  <p:cSld name="3. Pealkiri ja alapealkiri - 45kraadine taus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379095" cy="6968971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 txBox="1"/>
          <p:nvPr>
            <p:ph idx="1" type="body"/>
          </p:nvPr>
        </p:nvSpPr>
        <p:spPr>
          <a:xfrm>
            <a:off x="1065213" y="4157132"/>
            <a:ext cx="5767387" cy="1451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i="0" sz="2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810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b="1" i="0" sz="2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b="1" i="0" sz="2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b="1" i="0" sz="2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b="1" i="0" sz="2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2" type="body"/>
          </p:nvPr>
        </p:nvSpPr>
        <p:spPr>
          <a:xfrm>
            <a:off x="1050215" y="2008706"/>
            <a:ext cx="5045785" cy="2148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3" type="body"/>
          </p:nvPr>
        </p:nvSpPr>
        <p:spPr>
          <a:xfrm>
            <a:off x="1055016" y="6027738"/>
            <a:ext cx="3556000" cy="500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3" name="Google Shape;3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6790" y="561885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 foto, alapealkiri, tekst">
  <p:cSld name="4. foto, alapealkiri, teks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idx="1" type="body"/>
          </p:nvPr>
        </p:nvSpPr>
        <p:spPr>
          <a:xfrm>
            <a:off x="1065229" y="0"/>
            <a:ext cx="4311104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/>
            </a:lvl1pPr>
            <a:lvl2pPr indent="-3175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500"/>
              <a:buChar char="•"/>
              <a:defRPr sz="15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6113462" y="1997605"/>
            <a:ext cx="5070475" cy="1431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3" type="body"/>
          </p:nvPr>
        </p:nvSpPr>
        <p:spPr>
          <a:xfrm>
            <a:off x="6113462" y="3424844"/>
            <a:ext cx="5070475" cy="2176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8" name="Google Shape;38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40705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. Loetelu ja foto">
  <p:cSld name="5. Loetelu ja foto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1065229" y="0"/>
            <a:ext cx="4311104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/>
            </a:lvl1pPr>
            <a:lvl2pPr indent="-3175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500"/>
              <a:buChar char="•"/>
              <a:defRPr sz="15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6113462" y="1972734"/>
            <a:ext cx="5070475" cy="4351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61AA"/>
              </a:buClr>
              <a:buSzPts val="1800"/>
              <a:buFont typeface="Arial"/>
              <a:buChar char="•"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2" name="Google Shape;42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40705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. Pealkiri, loetelu ja joonis">
  <p:cSld name="6. Pealkiri, loetelu ja joonis">
    <p:bg>
      <p:bgPr>
        <a:solidFill>
          <a:srgbClr val="0061AA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670987" y="-2102178"/>
            <a:ext cx="747465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6105525" y="4148138"/>
            <a:ext cx="5770563" cy="2157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2" type="body"/>
          </p:nvPr>
        </p:nvSpPr>
        <p:spPr>
          <a:xfrm>
            <a:off x="6105525" y="2682814"/>
            <a:ext cx="5780088" cy="146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457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457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457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457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7" name="Google Shape;4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. Pealkiri, loetelu ja joonis">
  <p:cSld name="8. Pealkiri, loetelu ja joonis">
    <p:bg>
      <p:bgPr>
        <a:solidFill>
          <a:srgbClr val="0061AA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31358" y="-986641"/>
            <a:ext cx="5981756" cy="598175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6105525" y="4148138"/>
            <a:ext cx="5770563" cy="2157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2" type="body"/>
          </p:nvPr>
        </p:nvSpPr>
        <p:spPr>
          <a:xfrm>
            <a:off x="6105525" y="2682814"/>
            <a:ext cx="5780088" cy="146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457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457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457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457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 Pealkiri, loetelu ja joonis">
  <p:cSld name="9. Pealkiri, loetelu ja joonis">
    <p:bg>
      <p:bgPr>
        <a:solidFill>
          <a:srgbClr val="0061AA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03620" y="-871392"/>
            <a:ext cx="5866735" cy="586673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6105525" y="4148138"/>
            <a:ext cx="5770563" cy="2157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6105525" y="2682814"/>
            <a:ext cx="5780088" cy="146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457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457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457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457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. Pealkiri, loetelu ja joonis">
  <p:cSld name="10. Pealkiri, loetelu ja joonis">
    <p:bg>
      <p:bgPr>
        <a:solidFill>
          <a:srgbClr val="0061AA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17010" y="-361655"/>
            <a:ext cx="6179568" cy="617956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105525" y="4148138"/>
            <a:ext cx="5770563" cy="2157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2" type="body"/>
          </p:nvPr>
        </p:nvSpPr>
        <p:spPr>
          <a:xfrm>
            <a:off x="6105525" y="2682814"/>
            <a:ext cx="5780088" cy="146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457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457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457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457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. Pealkiri, loetelu ja joonis">
  <p:cSld name="11. Pealkiri, loetelu ja joonis">
    <p:bg>
      <p:bgPr>
        <a:solidFill>
          <a:srgbClr val="0061AA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80798" y="-527034"/>
            <a:ext cx="5822918" cy="582291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105525" y="4148138"/>
            <a:ext cx="5770563" cy="2157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2" type="body"/>
          </p:nvPr>
        </p:nvSpPr>
        <p:spPr>
          <a:xfrm>
            <a:off x="6105525" y="2682814"/>
            <a:ext cx="5780088" cy="146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457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457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457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457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. Pealkiri, loetelu ja joonis">
  <p:cSld name="12. Pealkiri, loetelu ja joonis">
    <p:bg>
      <p:bgPr>
        <a:solidFill>
          <a:srgbClr val="0061AA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1055061" y="3429000"/>
            <a:ext cx="5040940" cy="2854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2" type="body"/>
          </p:nvPr>
        </p:nvSpPr>
        <p:spPr>
          <a:xfrm>
            <a:off x="1055060" y="1963676"/>
            <a:ext cx="5040941" cy="146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4572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457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457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457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  <a:defRPr b="1" i="0" sz="3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9673" y="722559"/>
            <a:ext cx="6100196" cy="6100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. Pealkiri ja loetelu">
  <p:cSld name="13. Pealkiri ja loetelu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1065229" y="2718962"/>
            <a:ext cx="10515600" cy="3587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  <a:defRPr/>
            </a:lvl1pPr>
            <a:lvl2pPr indent="-3175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500"/>
              <a:buChar char="•"/>
              <a:defRPr sz="15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2" type="body"/>
          </p:nvPr>
        </p:nvSpPr>
        <p:spPr>
          <a:xfrm>
            <a:off x="1065213" y="1270000"/>
            <a:ext cx="10515600" cy="1448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76" name="Google Shape;76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40705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. Pealkiri, alapealkiri, tekst, foto taust_HELE">
  <p:cSld name="14. Pealkiri, alapealkiri, tekst, foto taust_HELE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 txBox="1"/>
          <p:nvPr>
            <p:ph type="title"/>
          </p:nvPr>
        </p:nvSpPr>
        <p:spPr>
          <a:xfrm>
            <a:off x="1073084" y="3429002"/>
            <a:ext cx="6015087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1AA"/>
              </a:buClr>
              <a:buSzPts val="2400"/>
              <a:buFont typeface="Tinos"/>
              <a:buNone/>
              <a:defRPr b="1" i="0" sz="2400">
                <a:solidFill>
                  <a:srgbClr val="0061A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1050215" y="1305447"/>
            <a:ext cx="5045785" cy="2139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1065213" y="4144963"/>
            <a:ext cx="7181850" cy="2171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i="0" sz="18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213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. Pealkiri, alapealkiri, tekst, foto taust_HELE" showMasterSp="0">
  <p:cSld name="15. Pealkiri, alapealkiri, tekst, foto taust_HELE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213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/>
          <p:nvPr>
            <p:ph type="title"/>
          </p:nvPr>
        </p:nvSpPr>
        <p:spPr>
          <a:xfrm>
            <a:off x="1073084" y="3429002"/>
            <a:ext cx="6015087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1AA"/>
              </a:buClr>
              <a:buSzPts val="2400"/>
              <a:buFont typeface="Tinos"/>
              <a:buNone/>
              <a:defRPr b="1" i="0" sz="2400">
                <a:solidFill>
                  <a:srgbClr val="0061A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1050215" y="1305447"/>
            <a:ext cx="5045785" cy="2139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1065213" y="4144963"/>
            <a:ext cx="7181850" cy="2171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i="0" sz="18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. Pealkiri, alapealkiri, tekst, foto taust_HELE" showMasterSp="0">
  <p:cSld name="16. Pealkiri, alapealkiri, tekst, foto taust_HE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213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0"/>
          <p:cNvSpPr txBox="1"/>
          <p:nvPr>
            <p:ph type="title"/>
          </p:nvPr>
        </p:nvSpPr>
        <p:spPr>
          <a:xfrm>
            <a:off x="1073084" y="3429002"/>
            <a:ext cx="6015087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1AA"/>
              </a:buClr>
              <a:buSzPts val="2400"/>
              <a:buFont typeface="Tinos"/>
              <a:buNone/>
              <a:defRPr b="1" i="0" sz="2400">
                <a:solidFill>
                  <a:srgbClr val="0061A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" type="body"/>
          </p:nvPr>
        </p:nvSpPr>
        <p:spPr>
          <a:xfrm>
            <a:off x="1050215" y="1305447"/>
            <a:ext cx="5045785" cy="2139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2" type="body"/>
          </p:nvPr>
        </p:nvSpPr>
        <p:spPr>
          <a:xfrm>
            <a:off x="1065213" y="4144963"/>
            <a:ext cx="7181850" cy="2171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i="0" sz="18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. Pealkiri, alapealkiri, tekst, foto taust_HELE" showMasterSp="0">
  <p:cSld name="17. Pealkiri, alapealkiri, tekst, foto taust_HEL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213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1"/>
          <p:cNvSpPr txBox="1"/>
          <p:nvPr>
            <p:ph type="title"/>
          </p:nvPr>
        </p:nvSpPr>
        <p:spPr>
          <a:xfrm>
            <a:off x="1073084" y="3429002"/>
            <a:ext cx="6015087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1AA"/>
              </a:buClr>
              <a:buSzPts val="2400"/>
              <a:buFont typeface="Tinos"/>
              <a:buNone/>
              <a:defRPr b="1" i="0" sz="2400">
                <a:solidFill>
                  <a:srgbClr val="0061A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" type="body"/>
          </p:nvPr>
        </p:nvSpPr>
        <p:spPr>
          <a:xfrm>
            <a:off x="1050215" y="1305447"/>
            <a:ext cx="5045785" cy="2139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2" type="body"/>
          </p:nvPr>
        </p:nvSpPr>
        <p:spPr>
          <a:xfrm>
            <a:off x="1065213" y="4144963"/>
            <a:ext cx="7181850" cy="2171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i="0" sz="18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. Pealkiri, alapealkiri, tekst, foto taust_HELE" showMasterSp="0">
  <p:cSld name="18. Pealkiri, alapealkiri, tekst, foto taust_HEL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213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2"/>
          <p:cNvSpPr txBox="1"/>
          <p:nvPr>
            <p:ph type="title"/>
          </p:nvPr>
        </p:nvSpPr>
        <p:spPr>
          <a:xfrm>
            <a:off x="1073084" y="3429002"/>
            <a:ext cx="6015087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1AA"/>
              </a:buClr>
              <a:buSzPts val="2400"/>
              <a:buFont typeface="Tinos"/>
              <a:buNone/>
              <a:defRPr b="1" i="0" sz="2400">
                <a:solidFill>
                  <a:srgbClr val="0061A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" type="body"/>
          </p:nvPr>
        </p:nvSpPr>
        <p:spPr>
          <a:xfrm>
            <a:off x="1050215" y="1305447"/>
            <a:ext cx="5045785" cy="2139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2" type="body"/>
          </p:nvPr>
        </p:nvSpPr>
        <p:spPr>
          <a:xfrm>
            <a:off x="1065213" y="4144963"/>
            <a:ext cx="7181850" cy="2171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i="0" sz="1800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. Pealkiri, alapealkiri, tekst, foto taust_TUME">
  <p:cSld name="19. Pealkiri, alapealkiri, tekst, foto taust_TUM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6364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/>
          <p:nvPr>
            <p:ph type="title"/>
          </p:nvPr>
        </p:nvSpPr>
        <p:spPr>
          <a:xfrm>
            <a:off x="1073084" y="3429002"/>
            <a:ext cx="6015087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nos"/>
              <a:buNone/>
              <a:defRPr b="1" i="0"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1" type="body"/>
          </p:nvPr>
        </p:nvSpPr>
        <p:spPr>
          <a:xfrm>
            <a:off x="1050215" y="1305447"/>
            <a:ext cx="5045785" cy="2139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2" type="body"/>
          </p:nvPr>
        </p:nvSpPr>
        <p:spPr>
          <a:xfrm>
            <a:off x="1065213" y="4144963"/>
            <a:ext cx="7181850" cy="2171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2" name="Google Shape;11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6790" y="544861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. Pealkiri, tekst ja foto taust">
  <p:cSld name="20. Pealkiri, tekst ja foto taus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1210"/>
            <a:ext cx="12192000" cy="692579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4"/>
          <p:cNvSpPr txBox="1"/>
          <p:nvPr>
            <p:ph idx="1" type="body"/>
          </p:nvPr>
        </p:nvSpPr>
        <p:spPr>
          <a:xfrm>
            <a:off x="838200" y="2008706"/>
            <a:ext cx="10515600" cy="1420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2" type="body"/>
          </p:nvPr>
        </p:nvSpPr>
        <p:spPr>
          <a:xfrm>
            <a:off x="838200" y="3429000"/>
            <a:ext cx="10515600" cy="2176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7" name="Google Shape;11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7841" y="560263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. Pealkiri, alapealkiri, tekst, foto taust_TUME">
  <p:cSld name="21. Pealkiri, alapealkiri, tekst, foto taust_TUM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9678"/>
            <a:ext cx="12192000" cy="694313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5"/>
          <p:cNvSpPr txBox="1"/>
          <p:nvPr>
            <p:ph idx="1" type="body"/>
          </p:nvPr>
        </p:nvSpPr>
        <p:spPr>
          <a:xfrm>
            <a:off x="838200" y="2008705"/>
            <a:ext cx="10515600" cy="42820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  <a:defRPr b="1" i="0" sz="46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 i="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21" name="Google Shape;12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7841" y="544861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. Foto ja pealkiri">
  <p:cSld name="22. Foto ja pealkiri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1063659" y="1287129"/>
            <a:ext cx="10515600" cy="5045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/>
            </a:lvl1pPr>
            <a:lvl2pPr indent="-3175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500"/>
              <a:buChar char="•"/>
              <a:defRPr sz="15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6"/>
          <p:cNvSpPr txBox="1"/>
          <p:nvPr>
            <p:ph idx="2" type="body"/>
          </p:nvPr>
        </p:nvSpPr>
        <p:spPr>
          <a:xfrm>
            <a:off x="1065229" y="553695"/>
            <a:ext cx="7917904" cy="719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i="0" sz="1800">
                <a:latin typeface="Tinos"/>
                <a:ea typeface="Tinos"/>
                <a:cs typeface="Tinos"/>
                <a:sym typeface="Tinos"/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i="0" sz="3400"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40705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. Kolm fotot">
  <p:cSld name="23. Kolm foto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>
            <p:ph idx="1" type="body"/>
          </p:nvPr>
        </p:nvSpPr>
        <p:spPr>
          <a:xfrm>
            <a:off x="364067" y="1287129"/>
            <a:ext cx="5562600" cy="5045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/>
            </a:lvl1pPr>
            <a:lvl2pPr indent="-3175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500"/>
              <a:buChar char="•"/>
              <a:defRPr sz="15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7"/>
          <p:cNvSpPr txBox="1"/>
          <p:nvPr>
            <p:ph idx="2" type="body"/>
          </p:nvPr>
        </p:nvSpPr>
        <p:spPr>
          <a:xfrm>
            <a:off x="6291263" y="1287464"/>
            <a:ext cx="5545137" cy="24124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27"/>
          <p:cNvSpPr txBox="1"/>
          <p:nvPr>
            <p:ph idx="3" type="body"/>
          </p:nvPr>
        </p:nvSpPr>
        <p:spPr>
          <a:xfrm>
            <a:off x="6291262" y="3894667"/>
            <a:ext cx="5545137" cy="2454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30" name="Google Shape;130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40705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. Tühi leht" showMasterSp="0">
  <p:cSld name="24. Tühi leh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40705" y="574863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. Sinine foto taust" showMasterSp="0">
  <p:cSld name="25. Sinine foto taus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6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. Sinine foto taust" showMasterSp="0">
  <p:cSld name="26. Sinine foto taus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. Sinine foto taust" showMasterSp="0">
  <p:cSld name="27. Sinine foto taus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0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. Sinine foto taust" showMasterSp="0">
  <p:cSld name="28. Sinine foto taus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. Sinine foto taust" showMasterSp="0">
  <p:cSld name="29. Sinine foto taus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6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. Sinine foto taust" showMasterSp="0">
  <p:cSld name="30. Sinine foto taus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6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. Sinine foto taust" showMasterSp="0">
  <p:cSld name="31. Sinine foto taus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6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. Sinine foto taust" showMasterSp="0">
  <p:cSld name="32. Sinine foto taus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5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. Sinine foto taust" showMasterSp="0">
  <p:cSld name="33. Sinine foto taus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5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. Sinine foto taust" showMasterSp="0">
  <p:cSld name="34. Sinine foto taus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6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. Sinine foto taust" showMasterSp="0">
  <p:cSld name="35. Sinine foto taus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6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6. Sinine foto taust" showMasterSp="0">
  <p:cSld name="36. Sinine foto taus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6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9771" y="572786"/>
            <a:ext cx="2496317" cy="44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521679" y="35233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1AA"/>
              </a:buClr>
              <a:buSzPts val="3600"/>
              <a:buFont typeface="Tinos"/>
              <a:buNone/>
              <a:defRPr b="0" i="0" sz="3600" u="none" cap="none" strike="noStrike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568719" y="2354538"/>
            <a:ext cx="10515600" cy="35420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61AA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61AA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61AA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"/>
          <p:cNvSpPr txBox="1"/>
          <p:nvPr>
            <p:ph type="title"/>
          </p:nvPr>
        </p:nvSpPr>
        <p:spPr>
          <a:xfrm>
            <a:off x="838200" y="3429001"/>
            <a:ext cx="10515600" cy="14202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nos"/>
              <a:buNone/>
            </a:pPr>
            <a:r>
              <a:rPr lang="et-EE">
                <a:latin typeface="Tinos"/>
                <a:ea typeface="Tinos"/>
                <a:cs typeface="Tinos"/>
                <a:sym typeface="Tinos"/>
              </a:rPr>
              <a:t>Kirjuta siia alapealkiri</a:t>
            </a:r>
            <a:endParaRPr/>
          </a:p>
        </p:txBody>
      </p:sp>
      <p:sp>
        <p:nvSpPr>
          <p:cNvPr id="174" name="Google Shape;174;p1"/>
          <p:cNvSpPr txBox="1"/>
          <p:nvPr>
            <p:ph idx="1" type="body"/>
          </p:nvPr>
        </p:nvSpPr>
        <p:spPr>
          <a:xfrm>
            <a:off x="838200" y="1475874"/>
            <a:ext cx="10515600" cy="32682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</a:pPr>
            <a:r>
              <a:rPr lang="et-EE"/>
              <a:t>ÕIGUSSTRUKTUURIDE MODERNISEERIMISE EELDUS:</a:t>
            </a:r>
            <a:endParaRPr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</a:pPr>
            <a:r>
              <a:rPr lang="et-EE"/>
              <a:t>ÕIGUSE PRINTSIIPIDE KOHAVÄÄRTUSE KASV</a:t>
            </a:r>
            <a:endParaRPr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600"/>
              <a:buNone/>
            </a:pPr>
            <a:r>
              <a:rPr lang="et-EE"/>
              <a:t>R.NARITS</a:t>
            </a:r>
            <a:endParaRPr/>
          </a:p>
        </p:txBody>
      </p:sp>
      <p:sp>
        <p:nvSpPr>
          <p:cNvPr id="175" name="Google Shape;175;p1"/>
          <p:cNvSpPr txBox="1"/>
          <p:nvPr>
            <p:ph idx="2" type="body"/>
          </p:nvPr>
        </p:nvSpPr>
        <p:spPr>
          <a:xfrm>
            <a:off x="3836737" y="6123991"/>
            <a:ext cx="3556000" cy="500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"/>
          <p:cNvSpPr txBox="1"/>
          <p:nvPr>
            <p:ph idx="1" type="body"/>
          </p:nvPr>
        </p:nvSpPr>
        <p:spPr>
          <a:xfrm>
            <a:off x="6105525" y="4148138"/>
            <a:ext cx="5770563" cy="2157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81" name="Google Shape;181;p2"/>
          <p:cNvSpPr txBox="1"/>
          <p:nvPr>
            <p:ph idx="2" type="body"/>
          </p:nvPr>
        </p:nvSpPr>
        <p:spPr>
          <a:xfrm>
            <a:off x="6044547" y="138010"/>
            <a:ext cx="5637296" cy="24637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400"/>
              <a:buAutoNum type="arabicPeriod"/>
            </a:pPr>
            <a:r>
              <a:rPr lang="et-EE">
                <a:solidFill>
                  <a:srgbClr val="FF0000"/>
                </a:solidFill>
              </a:rPr>
              <a:t>1</a:t>
            </a:r>
            <a:r>
              <a:rPr lang="et-EE"/>
              <a:t>.ÕIGUSE PRINTSIIPIDE TÄHENDUSEST</a:t>
            </a:r>
            <a:endParaRPr/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AutoNum type="arabicPeriod"/>
            </a:pPr>
            <a:r>
              <a:rPr lang="et-EE">
                <a:solidFill>
                  <a:srgbClr val="FF0000"/>
                </a:solidFill>
              </a:rPr>
              <a:t>2</a:t>
            </a:r>
            <a:r>
              <a:rPr lang="et-EE"/>
              <a:t>.RIIGIKOHUS 1994</a:t>
            </a:r>
            <a:endParaRPr/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AutoNum type="arabicPeriod"/>
            </a:pPr>
            <a:r>
              <a:rPr lang="et-EE"/>
              <a:t>    ÕIGUSLOOMEPOLIITIKA ALUSED 2030</a:t>
            </a:r>
            <a:endParaRPr/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AutoNum type="arabicPeriod"/>
            </a:pPr>
            <a:r>
              <a:rPr lang="et-EE">
                <a:solidFill>
                  <a:srgbClr val="FF0000"/>
                </a:solidFill>
              </a:rPr>
              <a:t>3</a:t>
            </a:r>
            <a:r>
              <a:rPr lang="et-EE"/>
              <a:t>.E-VALIMISED KUI ABIMEES ÕIGUSE PRINTSIIPIDE KUJUNDAMISEL</a:t>
            </a:r>
            <a:endParaRPr/>
          </a:p>
          <a:p>
            <a:pPr indent="-2984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</a:pPr>
            <a:r>
              <a:t/>
            </a:r>
            <a:endParaRPr/>
          </a:p>
          <a:p>
            <a:pPr indent="-2984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"/>
          <p:cNvSpPr txBox="1"/>
          <p:nvPr>
            <p:ph idx="1" type="body"/>
          </p:nvPr>
        </p:nvSpPr>
        <p:spPr>
          <a:xfrm>
            <a:off x="838200" y="2008706"/>
            <a:ext cx="10515600" cy="2840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</a:pPr>
            <a:r>
              <a:rPr lang="et-EE">
                <a:solidFill>
                  <a:srgbClr val="FF0000"/>
                </a:solidFill>
              </a:rPr>
              <a:t>KOHTUTELE TEADMISI, TAHTMIST JA JULGUST PÕHIMÕTTEPÄITSETE KUJUNDAMISEL!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Mix">
  <a:themeElements>
    <a:clrScheme name="Custom 1">
      <a:dk1>
        <a:srgbClr val="2B2B2B"/>
      </a:dk1>
      <a:lt1>
        <a:srgbClr val="FFFFFF"/>
      </a:lt1>
      <a:dk2>
        <a:srgbClr val="505050"/>
      </a:dk2>
      <a:lt2>
        <a:srgbClr val="F2F2F2"/>
      </a:lt2>
      <a:accent1>
        <a:srgbClr val="0061AA"/>
      </a:accent1>
      <a:accent2>
        <a:srgbClr val="8B0304"/>
      </a:accent2>
      <a:accent3>
        <a:srgbClr val="F04E23"/>
      </a:accent3>
      <a:accent4>
        <a:srgbClr val="004282"/>
      </a:accent4>
      <a:accent5>
        <a:srgbClr val="009AC6"/>
      </a:accent5>
      <a:accent6>
        <a:srgbClr val="FFB900"/>
      </a:accent6>
      <a:hlink>
        <a:srgbClr val="0078D7"/>
      </a:hlink>
      <a:folHlink>
        <a:srgbClr val="4DB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2016-01-07T07:52:03Z</dcterms:created>
  <dc:creator>Johan</dc:creator>
</cp:coreProperties>
</file>